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2099732"/>
            <a:ext cx="8825658" cy="3095119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Determinantes Sociales en Radiología</a:t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las Condiciones no medicas en las que los Ptes nacen, crecen, viven, trabajan y envejecen, y que impactan directamente en su capacidad para acceder, costear y completar estudios de imagen diagnostica o procedimientos intervencionistas.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7010399"/>
            <a:ext cx="11249080" cy="106017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2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4" y="967408"/>
            <a:ext cx="9950368" cy="5141843"/>
          </a:xfrm>
        </p:spPr>
        <p:txBody>
          <a:bodyPr/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Principales Determinantes Sociales que Afectan a la Radiología 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1.Estabilidad Económica y Cobertura de Salud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.Costos Directos e Indirectos: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Los altos costos de los estudios a realizarse, limita el acceso a tecnologías avanzadas como la Resonancia Magnética(RM) o la Tomografía Computarizada(TC).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154955" y="7235685"/>
            <a:ext cx="9261254" cy="185531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298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4" y="1205948"/>
            <a:ext cx="9817845" cy="3829877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.Toxicidad Financiera: 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Muchos Ptes retrasan o cancelan citas de seguimientos( Ej. después de una mamografía con hallazgos sospechosos) debido al temor a gastos médicos que no pueden afrontar.</a:t>
            </a:r>
            <a:b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154955" y="7076660"/>
            <a:ext cx="10665984" cy="6626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30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352997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.Tipo de Obra Social:</a:t>
            </a:r>
            <a:r>
              <a:rPr lang="es-E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estado de la obra social o seguro medico determina si un centro de imágenes aceptara o no al </a:t>
            </a:r>
            <a:r>
              <a:rPr lang="es-ES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Pte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que tan rápido autorizara un estudio urgente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6718852"/>
            <a:ext cx="8825658" cy="13914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8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510748"/>
            <a:ext cx="8825658" cy="3511825"/>
          </a:xfrm>
        </p:spPr>
        <p:txBody>
          <a:bodyPr/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2.Entorno Físico y Geográfico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Desierto de Imágenes: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Las zonas rurales o barrios de bajos recursos no cuentan con equipos de alta complejidad. Obligan al Pte. a realizarse en Hospitales Públicos o Privados.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6520070"/>
            <a:ext cx="8825658" cy="337930"/>
          </a:xfrm>
        </p:spPr>
        <p:txBody>
          <a:bodyPr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643271"/>
            <a:ext cx="8825658" cy="2968486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Barreras de Transporte: 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falta de transporte publico o medios propios de movilidad son causas principales de concurrir a los turnos radiológicos.</a:t>
            </a:r>
            <a:b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6573078"/>
            <a:ext cx="8825658" cy="284922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8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126435"/>
            <a:ext cx="8825658" cy="4625008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Acceso y Calidad de la Educación                  ( Alfabetización en Salud)</a:t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.Comprensión del Estudio: 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Ptes con menor nivel educativo pueden no entender por que es crucial un estudio de Cribado ( Tamizaje de Cáncer (Ca) de Pulmón o de Mama) o no comprender las instrucciones de preparación previa (</a:t>
            </a:r>
            <a:r>
              <a:rPr lang="es-ES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ayunos prolongados o administración de contrastes).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154955" y="6858000"/>
            <a:ext cx="8825658" cy="13914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34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709530"/>
            <a:ext cx="8825658" cy="2385392"/>
          </a:xfrm>
        </p:spPr>
        <p:txBody>
          <a:bodyPr/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.Barreras Lingüísticas: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 falta de consentimiento informado o de indicaciones en el idioma nativo del Pte. incrementa la ansiedad y disminuye la adherencia al procedimiento indicado por el profesional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154955" y="6857999"/>
            <a:ext cx="882565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25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4" y="1007165"/>
            <a:ext cx="9194993" cy="4399721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4.Contexto Social y Discriminación Estructural</a:t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Desconfianza Institucional: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Ciertos grupos étnicos experimentan desconfianza histórica hacia los sistemas de salud, lo que reduce la participación en programas de prevención.</a:t>
            </a:r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6573078"/>
            <a:ext cx="8825658" cy="284922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8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4955" y="1179443"/>
            <a:ext cx="8825658" cy="3776870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Sesgos del Proveedor:</a:t>
            </a:r>
            <a: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Existen disparidades documentadas en la frecuencia con la que los médicos ordenan estudios de imagen iniciales o de seguimiento dependiendo de la raza, genero o nivel socioeconómico del Pte.</a:t>
            </a:r>
            <a:br>
              <a:rPr lang="es-E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154955" y="7103163"/>
            <a:ext cx="882565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425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</TotalTime>
  <Words>196</Words>
  <Application>Microsoft Office PowerPoint</Application>
  <PresentationFormat>Panorámica</PresentationFormat>
  <Paragraphs>10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Sala de reuniones Ion</vt:lpstr>
      <vt:lpstr>Determinantes Sociales en Radiología  Son las Condiciones no medicas en las que los Ptes nacen, crecen, viven, trabajan y envejecen, y que impactan directamente en su capacidad para acceder, costear y completar estudios de imagen diagnostica o procedimientos intervencionistas.</vt:lpstr>
      <vt:lpstr>Principales Determinantes Sociales que Afectan a la Radiología   1.Estabilidad Económica y Cobertura de Salud  .Costos Directos e Indirectos: Los altos costos de los estudios a realizarse, limita el acceso a tecnologías avanzadas como la Resonancia Magnética(RM) o la Tomografía Computarizada(TC). </vt:lpstr>
      <vt:lpstr>.Toxicidad Financiera: Muchos Ptes retrasan o cancelan citas de seguimientos( Ej. después de una mamografía con hallazgos sospechosos) debido al temor a gastos médicos que no pueden afrontar.  </vt:lpstr>
      <vt:lpstr>.Tipo de Obra Social: El estado de la obra social o seguro medico determina si un centro de imágenes aceptara o no al Pte, o que tan rápido autorizara un estudio urgente</vt:lpstr>
      <vt:lpstr>2.Entorno Físico y Geográfico  . Desierto de Imágenes: Las zonas rurales o barrios de bajos recursos no cuentan con equipos de alta complejidad. Obligan al Pte. a realizarse en Hospitales Públicos o Privados.  </vt:lpstr>
      <vt:lpstr>. Barreras de Transporte: La falta de transporte publico o medios propios de movilidad son causas principales de concurrir a los turnos radiológicos. </vt:lpstr>
      <vt:lpstr>3. Acceso y Calidad de la Educación                  ( Alfabetización en Salud)  .Comprensión del Estudio: Los Ptes con menor nivel educativo pueden no entender por que es crucial un estudio de Cribado ( Tamizaje de Cáncer (Ca) de Pulmón o de Mama) o no comprender las instrucciones de preparación previa (Ej ayunos prolongados o administración de contrastes).</vt:lpstr>
      <vt:lpstr>.Barreras Lingüísticas: La falta de consentimiento informado o de indicaciones en el idioma nativo del Pte. incrementa la ansiedad y disminuye la adherencia al procedimiento indicado por el profesional</vt:lpstr>
      <vt:lpstr>4.Contexto Social y Discriminación Estructural  . Desconfianza Institucional: Ciertos grupos étnicos experimentan desconfianza histórica hacia los sistemas de salud, lo que reduce la participación en programas de prevención. </vt:lpstr>
      <vt:lpstr>. Sesgos del Proveedor: Existen disparidades documentadas en la frecuencia con la que los médicos ordenan estudios de imagen iniciales o de seguimiento dependiendo de la raza, genero o nivel socioeconómico del Pte.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Determinantes Sociales en Radiología  Son las Condiciones no medicas en las que los Ptes nacen, crecen, viven, trabajan y envejecen, y que impactan directamente en su capacidad para acceder, costear y completar estudios de imagen diagnostica o procedimientos intervencionistas.</dc:title>
  <dc:creator>PC - ZULMA</dc:creator>
  <cp:lastModifiedBy>PC - ZULMA</cp:lastModifiedBy>
  <cp:revision>12</cp:revision>
  <dcterms:created xsi:type="dcterms:W3CDTF">2026-09-03T22:40:12Z</dcterms:created>
  <dcterms:modified xsi:type="dcterms:W3CDTF">2026-09-03T23:36:20Z</dcterms:modified>
</cp:coreProperties>
</file>