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775791"/>
            <a:ext cx="7766936" cy="3472070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Hábitos Saludables –Autocuidado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hábitos saludables y el autocuidado diario son fundamentales para controlar las enfermedades cardiacas y proteger el sistema cardiovascular.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507066" y="7222434"/>
            <a:ext cx="7915229" cy="145773"/>
          </a:xfrm>
        </p:spPr>
        <p:txBody>
          <a:bodyPr>
            <a:noAutofit/>
          </a:bodyPr>
          <a:lstStyle/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82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808383"/>
            <a:ext cx="8596668" cy="5128591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Alimentación Cardiosaludable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.Prioriza Alimentos Frescos: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Consume mas frutas, verduras, frutos secos, legumbre y cereales integrales.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.Elige Grasas Buenas: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 aceite de oliva, pescado 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.Reduce la Sal y Azucares: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Disminuye el sodio para controlar la presión arterial(PA)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769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298714"/>
            <a:ext cx="8596668" cy="39624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 Física Regular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entre 30 y 60 minutos de ejercicios moderados al día, como caminatas.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-La actividad constante ayuda a bajar la PA, a mantener un peso adecuado.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2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4082" y="1669774"/>
            <a:ext cx="8596668" cy="4028661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Medico y Autocontrol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-Realizar controles periódicos de la PA, la Glucosa.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Visita al medico tratante y sigue el Tto indicado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232452"/>
            <a:ext cx="8596668" cy="4757531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Bienestar Emocional y Descanso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-Practica técnicas de relajación o meditación para evitar la ansiedad que afecte el ritmo cardiaco.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-Descansa al menos 7 horas cada noche para permitir que el cuerpo se recupere y regule sus hormonas.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00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2938" y="1205948"/>
            <a:ext cx="7500732" cy="4903304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Tabaco y Control de Sustancias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-Dejar por completo el consumo de tabaco.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-El riesgo de infarto(IAM) disminuye de forma notable al abandonar este habito.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-Evita o limita al mínimo el consumo de bebidas alcohólicas.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233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316" y="1855305"/>
            <a:ext cx="8596668" cy="3379304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Hábitos Saludables y el Autocuidado ayudan a reducir el riesgo de cáncer (Ca), mejora la fuerza física y disminuir  los efectos secundarios de los Ttos.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427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351722"/>
            <a:ext cx="8596668" cy="413467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.Alimentación Equilibrada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.Actividad Física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.Protección y Prevención: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Vacunación: Estar al día con el Calendario Nacional de Vacunación.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.Autocuidado Emocional y Descanso.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494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55</Words>
  <Application>Microsoft Office PowerPoint</Application>
  <PresentationFormat>Panorámica</PresentationFormat>
  <Paragraphs>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Faceta</vt:lpstr>
      <vt:lpstr>Hábitos Saludables –Autocuidado  Los hábitos saludables y el autocuidado diario son fundamentales para controlar las enfermedades cardiacas y proteger el sistema cardiovascular.  </vt:lpstr>
      <vt:lpstr>Alimentación Cardiosaludable   .Prioriza Alimentos Frescos: Consume mas frutas, verduras, frutos secos, legumbre y cereales integrales.  .Elige Grasas Buenas: Utiliza aceite de oliva, pescado   .Reduce la Sal y Azucares: Disminuye el sodio para controlar la presión arterial(PA)</vt:lpstr>
      <vt:lpstr>Actividad Física Regular  -Realizar entre 30 y 60 minutos de ejercicios moderados al día, como caminatas.  -La actividad constante ayuda a bajar la PA, a mantener un peso adecuado.</vt:lpstr>
      <vt:lpstr>Control Medico y Autocontrol  -Realizar controles periódicos de la PA, la Glucosa. - Visita al medico tratante y sigue el Tto indicado</vt:lpstr>
      <vt:lpstr>Bienestar Emocional y Descanso  -Practica técnicas de relajación o meditación para evitar la ansiedad que afecte el ritmo cardiaco.  -Descansa al menos 7 horas cada noche para permitir que el cuerpo se recupere y regule sus hormonas.</vt:lpstr>
      <vt:lpstr>El Tabaco y Control de Sustancias  -Dejar por completo el consumo de tabaco.  -El riesgo de infarto(IAM) disminuye de forma notable al abandonar este habito.  -Evita o limita al mínimo el consumo de bebidas alcohólicas.</vt:lpstr>
      <vt:lpstr>Los Hábitos Saludables y el Autocuidado ayudan a reducir el riesgo de cáncer (Ca), mejora la fuerza física y disminuir  los efectos secundarios de los Ttos.</vt:lpstr>
      <vt:lpstr>.Alimentación Equilibrada   .Actividad Física  .Protección y Prevención: Vacunación: Estar al día con el Calendario Nacional de Vacunación.  .Autocuidado Emocional y Descanso.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Hábitos Saludables –Autocuidado  Los hábitos saludables y el autocuidado diario son fundamentales para controlar las enfermedades cardiacas y proteger el sistema cardiovascular.  </dc:title>
  <dc:creator>PC - ZULMA</dc:creator>
  <cp:lastModifiedBy>PC - ZULMA</cp:lastModifiedBy>
  <cp:revision>8</cp:revision>
  <dcterms:created xsi:type="dcterms:W3CDTF">2026-09-12T21:36:54Z</dcterms:created>
  <dcterms:modified xsi:type="dcterms:W3CDTF">2026-09-12T22:22:04Z</dcterms:modified>
</cp:coreProperties>
</file>