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9/12/2026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9/12/2026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9/12/2026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9/12/2026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589213" y="2173358"/>
            <a:ext cx="8915399" cy="2604024"/>
          </a:xfrm>
        </p:spPr>
        <p:txBody>
          <a:bodyPr>
            <a:normAutofit fontScale="90000"/>
          </a:bodyPr>
          <a:lstStyle/>
          <a:p>
            <a:pPr algn="ctr"/>
            <a:r>
              <a:rPr lang="es-ES" sz="3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Las Enfermedades Crónicas No Transmisibles</a:t>
            </a:r>
            <a:br>
              <a:rPr lang="es-ES" sz="3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3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ES" sz="3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Son padecimientos de larga duración y evolución generalmente lenta que no se contagian de una persona a otra.</a:t>
            </a:r>
            <a:endParaRPr lang="en-US" sz="32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2589213" y="7222435"/>
            <a:ext cx="8915399" cy="132522"/>
          </a:xfrm>
        </p:spPr>
        <p:txBody>
          <a:bodyPr>
            <a:normAutofit fontScale="25000" lnSpcReduction="20000"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10658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92924" y="1775791"/>
            <a:ext cx="8911687" cy="3220279"/>
          </a:xfrm>
        </p:spPr>
        <p:txBody>
          <a:bodyPr>
            <a:normAutofit/>
          </a:bodyPr>
          <a:lstStyle/>
          <a:p>
            <a:pPr algn="ctr"/>
            <a:r>
              <a:rPr lang="es-ES" sz="3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OMS-OPS</a:t>
            </a:r>
            <a:br>
              <a:rPr lang="es-ES" sz="3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3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ES" sz="3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Las Enfermedades crónicas, no transmisibles son la principal causa de muerte y discapacidad en el mundo</a:t>
            </a:r>
            <a:endParaRPr lang="en-US" sz="32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48248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92924" y="2160104"/>
            <a:ext cx="8911687" cy="2199860"/>
          </a:xfrm>
        </p:spPr>
        <p:txBody>
          <a:bodyPr>
            <a:normAutofit/>
          </a:bodyPr>
          <a:lstStyle/>
          <a:p>
            <a:pPr algn="ctr"/>
            <a:r>
              <a:rPr lang="es-E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Grupo de enfermedades que no son causadas principalmente por una infección aguda, con frecuencia crean una necesidad de Tto y cuidados a largo plazo.</a:t>
            </a:r>
            <a:endParaRPr lang="en-US" sz="3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23769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92924" y="2107096"/>
            <a:ext cx="8911687" cy="3061251"/>
          </a:xfrm>
        </p:spPr>
        <p:txBody>
          <a:bodyPr>
            <a:normAutofit/>
          </a:bodyPr>
          <a:lstStyle/>
          <a:p>
            <a:pPr algn="ctr"/>
            <a:r>
              <a:rPr lang="es-E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Estas condiciones incluyen: </a:t>
            </a:r>
            <a:br>
              <a:rPr lang="es-E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-Canceres</a:t>
            </a:r>
            <a:br>
              <a:rPr lang="es-E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-Enfermedades Cardiovasculares</a:t>
            </a:r>
            <a:br>
              <a:rPr lang="es-E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-Diabetes (DBT)</a:t>
            </a:r>
            <a:br>
              <a:rPr lang="es-E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-Enfermedades Pulmonares Crónicas(EPOC)</a:t>
            </a:r>
            <a:br>
              <a:rPr lang="es-E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3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70918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92924" y="808383"/>
            <a:ext cx="8911687" cy="5499652"/>
          </a:xfrm>
        </p:spPr>
        <p:txBody>
          <a:bodyPr>
            <a:noAutofit/>
          </a:bodyPr>
          <a:lstStyle/>
          <a:p>
            <a:pPr algn="ctr"/>
            <a:r>
              <a:rPr lang="es-ES" sz="3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Prevención</a:t>
            </a:r>
            <a:br>
              <a:rPr lang="es-ES" sz="3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3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ES" sz="3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 logra principalmente modificando</a:t>
            </a:r>
            <a:br>
              <a:rPr lang="es-E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E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E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3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Factores de Riesgo: </a:t>
            </a:r>
            <a:br>
              <a:rPr lang="es-ES" sz="3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3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ES" sz="3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3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.Tabaquismo</a:t>
            </a:r>
            <a:br>
              <a:rPr lang="es-ES" sz="3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3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.La Mala Alimentación</a:t>
            </a:r>
            <a:br>
              <a:rPr lang="es-ES" sz="3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3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.El Sedentarismo</a:t>
            </a:r>
            <a:br>
              <a:rPr lang="es-ES" sz="3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3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.El Consumo Excesivo de Alcohol.</a:t>
            </a:r>
            <a:br>
              <a:rPr lang="es-ES" sz="3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32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36538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26663" y="821635"/>
            <a:ext cx="8911687" cy="4678017"/>
          </a:xfrm>
        </p:spPr>
        <p:txBody>
          <a:bodyPr>
            <a:normAutofit fontScale="90000"/>
          </a:bodyPr>
          <a:lstStyle/>
          <a:p>
            <a:pPr algn="ctr"/>
            <a:r>
              <a:rPr lang="es-ES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Medidas de Prevención</a:t>
            </a:r>
            <a:br>
              <a:rPr lang="es-ES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ES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Alimentación Saludable: </a:t>
            </a:r>
            <a:r>
              <a:rPr lang="es-E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Aumenta el consumo de frutas, verduras, agua y reduce el azúcar, la sal y las grasas ultra procesadas.</a:t>
            </a:r>
            <a:br>
              <a:rPr lang="es-E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E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.Actividad Física: </a:t>
            </a:r>
            <a:r>
              <a:rPr lang="es-E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Realizar ejercicios de forma regular para evitar el sedentarismo y cuidar el sistema cardiovascular.</a:t>
            </a:r>
            <a:r>
              <a:rPr lang="es-ES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E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ES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E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E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32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40672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92924" y="702365"/>
            <a:ext cx="8911687" cy="5433392"/>
          </a:xfrm>
        </p:spPr>
        <p:txBody>
          <a:bodyPr>
            <a:noAutofit/>
          </a:bodyPr>
          <a:lstStyle/>
          <a:p>
            <a:pPr algn="ctr"/>
            <a:r>
              <a:rPr lang="es-ES" sz="3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.Cesación del Tabaco: </a:t>
            </a:r>
            <a:r>
              <a:rPr lang="es-E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Evita el consumo de tabaco en todas sus formas y aléjate de los espacios cerrados con humo.</a:t>
            </a:r>
            <a:br>
              <a:rPr lang="es-E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E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3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.Control del Alcohol: </a:t>
            </a:r>
            <a:r>
              <a:rPr lang="es-E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Limita o evita el consumo de bebidas alcohólicas.</a:t>
            </a:r>
            <a:br>
              <a:rPr lang="es-E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ES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3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.Detección Temprana: </a:t>
            </a:r>
            <a:r>
              <a:rPr lang="es-E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Consultas al medico con frecuencias para realizar estudios complementarios.</a:t>
            </a:r>
            <a:br>
              <a:rPr lang="es-E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E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32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9542746"/>
      </p:ext>
    </p:extLst>
  </p:cSld>
  <p:clrMapOvr>
    <a:masterClrMapping/>
  </p:clrMapOvr>
</p:sld>
</file>

<file path=ppt/theme/theme1.xml><?xml version="1.0" encoding="utf-8"?>
<a:theme xmlns:a="http://schemas.openxmlformats.org/drawingml/2006/main" name="Espiral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52</TotalTime>
  <Words>64</Words>
  <Application>Microsoft Office PowerPoint</Application>
  <PresentationFormat>Panorámica</PresentationFormat>
  <Paragraphs>7</Paragraphs>
  <Slides>7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7</vt:i4>
      </vt:variant>
    </vt:vector>
  </HeadingPairs>
  <TitlesOfParts>
    <vt:vector size="11" baseType="lpstr">
      <vt:lpstr>Arial</vt:lpstr>
      <vt:lpstr>Century Gothic</vt:lpstr>
      <vt:lpstr>Wingdings 3</vt:lpstr>
      <vt:lpstr>Espiral</vt:lpstr>
      <vt:lpstr>Las Enfermedades Crónicas No Transmisibles  Son padecimientos de larga duración y evolución generalmente lenta que no se contagian de una persona a otra.</vt:lpstr>
      <vt:lpstr>OMS-OPS  Las Enfermedades crónicas, no transmisibles son la principal causa de muerte y discapacidad en el mundo</vt:lpstr>
      <vt:lpstr>Grupo de enfermedades que no son causadas principalmente por una infección aguda, con frecuencia crean una necesidad de Tto y cuidados a largo plazo.</vt:lpstr>
      <vt:lpstr>Estas condiciones incluyen:  -Canceres -Enfermedades Cardiovasculares -Diabetes (DBT) -Enfermedades Pulmonares Crónicas(EPOC) </vt:lpstr>
      <vt:lpstr>La Prevención  Se logra principalmente modificando    Factores de Riesgo:   .Tabaquismo .La Mala Alimentación .El Sedentarismo .El Consumo Excesivo de Alcohol. </vt:lpstr>
      <vt:lpstr>Medidas de Prevención  . Alimentación Saludable: Aumenta el consumo de frutas, verduras, agua y reduce el azúcar, la sal y las grasas ultra procesadas.  .Actividad Física: Realizar ejercicios de forma regular para evitar el sedentarismo y cuidar el sistema cardiovascular.     </vt:lpstr>
      <vt:lpstr>.Cesación del Tabaco: Evita el consumo de tabaco en todas sus formas y aléjate de los espacios cerrados con humo.  .Control del Alcohol: Limita o evita el consumo de bebidas alcohólicas.  .Detección Temprana: Consultas al medico con frecuencias para realizar estudios complementarios.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Las Enfermedades Crónicas No Transmisibles  Son padecimientos de larga duración y evolución generalmente lenta que no se contagian de una persona a otra.</dc:title>
  <dc:creator>PC - ZULMA</dc:creator>
  <cp:lastModifiedBy>PC - ZULMA</cp:lastModifiedBy>
  <cp:revision>8</cp:revision>
  <dcterms:created xsi:type="dcterms:W3CDTF">2026-09-12T20:44:05Z</dcterms:created>
  <dcterms:modified xsi:type="dcterms:W3CDTF">2026-09-12T21:36:32Z</dcterms:modified>
</cp:coreProperties>
</file>