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5" r:id="rId3"/>
    <p:sldId id="256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3794457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Vesícula Biliar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 Vesícula biliar y las vías biliares forman el sistema encargado de almacenar, concentrar y transportar la bilis producida por el hígado hacia el duodeno.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23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035" y="530087"/>
            <a:ext cx="7726017" cy="63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8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25218" y="848139"/>
            <a:ext cx="8693426" cy="5738191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3394281" y="7020339"/>
            <a:ext cx="8689976" cy="18188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 flipV="1">
            <a:off x="185529" y="6858000"/>
            <a:ext cx="13291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Vesícula Biliar </a:t>
            </a:r>
            <a:b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Vesícula biliar Y las vías biliares forman el sistema encargado de almacenar, concentrar y transportar la bilis producida por el hígado hacia el duodeno </a:t>
            </a:r>
            <a:endParaRPr lang="en-US" dirty="0"/>
          </a:p>
        </p:txBody>
      </p:sp>
      <p:sp>
        <p:nvSpPr>
          <p:cNvPr id="5" name="Rectángulo 4"/>
          <p:cNvSpPr/>
          <p:nvPr/>
        </p:nvSpPr>
        <p:spPr>
          <a:xfrm>
            <a:off x="490331" y="1351723"/>
            <a:ext cx="102704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La vesícula biliar es un saco muscular con forma de pera de 7 a 10 cm de longitud, que se ubica en la cara inferior del hígado y almacena entre 30 a 50 ml de bilis.</a:t>
            </a:r>
            <a:b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Se divide en 3 porciones( fondo. Cuerpo. cuello</a:t>
            </a:r>
            <a:b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7596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6435" y="861391"/>
            <a:ext cx="10151791" cy="5022574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fondo: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porción redondeada y anterior que sobresale del borde inferior del hígado </a:t>
            </a:r>
            <a:b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.CUERPO: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PARTE PRINCIPAL Y ALARGADA QUE ESTA EN CONTACTO CON EL HECHO HEPATICO Y EL DUODENO.</a:t>
            </a:r>
            <a:b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.CUELLO: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PORCION ESTRECHA QUE SE CONECTA CON EL CONDUCTO CISTICO, INCLUYE EL INFUNDIBULO O BOLSA DE HARMANN.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3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75" y="1577010"/>
            <a:ext cx="10364451" cy="3313042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VIAS BILIARES 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LAS VIAS BILIARES SON EL SISTEMA DE CONDUCTOS QUE TRANSPORTAN LA BILIS Y SE DIVIDEN EN DOS SECTORES: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5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75" y="675861"/>
            <a:ext cx="10364451" cy="5950225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VIAS BILIARES INTRAHEPATICAS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SE ORIGINAN EN LOS CANALICULOS BILIARES MICROSCOPICOS ENTRE LOS HEPATOCITOS.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.CONVERGEN EN CONDUCTOS CADA VEZ MAYORES HASTA FORMAR LOS 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CONDUCTOS HEPATICOS DERECHO E IZQUIERDO,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QUE DRENAN AMBOS LADOS DEL HIGADO.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11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75" y="1709529"/>
            <a:ext cx="10364451" cy="3260035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VIAS BILIARES EXTRAHEPATICAS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CONDUCTO HEPATICO COMUN: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SE FORMAN POR LA UNION DE LOS CONDUCTOS HEPATICOS DERECHO E IZQUIERDO FUERA DEL HIGADO.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.conducto cístico: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conecta la vesícula biliar con el conducto hepático común, posee válvulas espirales ( de heister) en su interior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2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75" y="1311965"/>
            <a:ext cx="10364451" cy="3525077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Conducto colédoco: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 de la unión del conducto cístico y el hepático común. Mide entre 4 y 8 cm, desciende hacia el páncreas y desemboca junto al conducto pancreático principal en la 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ampolla de váter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( ampolla hepatopancreatica), la cual se abre en la papila duodenal mayor de la segunda porción del duodeno. El flujo esta regulado por el esfínter de  oddi.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7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1983" y="1378225"/>
            <a:ext cx="10364451" cy="4108175"/>
          </a:xfrm>
        </p:spPr>
        <p:txBody>
          <a:bodyPr>
            <a:normAutofit fontScale="90000"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Irrigación y drenaje 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Irrigación arterial: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proveniente de la arteria cística, rama habitual de la arteria hepática derecha.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.drenaje venoso: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 sangre drena mediante venas superficiales hacia la vena porta y venas profundas que penetran directamente en el lecho hepático.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16501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100</TotalTime>
  <Words>138</Words>
  <Application>Microsoft Office PowerPoint</Application>
  <PresentationFormat>Panorámica</PresentationFormat>
  <Paragraphs>10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Tw Cen MT</vt:lpstr>
      <vt:lpstr>Gota</vt:lpstr>
      <vt:lpstr>Vesícula Biliar  La Vesícula biliar y las vías biliares forman el sistema encargado de almacenar, concentrar y transportar la bilis producida por el hígado hacia el duodeno.</vt:lpstr>
      <vt:lpstr>Presentación de PowerPoint</vt:lpstr>
      <vt:lpstr> </vt:lpstr>
      <vt:lpstr>.fondo: porción redondeada y anterior que sobresale del borde inferior del hígado   .CUERPO: PARTE PRINCIPAL Y ALARGADA QUE ESTA EN CONTACTO CON EL HECHO HEPATICO Y EL DUODENO.  .CUELLO: PORCION ESTRECHA QUE SE CONECTA CON EL CONDUCTO CISTICO, INCLUYE EL INFUNDIBULO O BOLSA DE HARMANN.</vt:lpstr>
      <vt:lpstr>VIAS BILIARES  LAS VIAS BILIARES SON EL SISTEMA DE CONDUCTOS QUE TRANSPORTAN LA BILIS Y SE DIVIDEN EN DOS SECTORES:</vt:lpstr>
      <vt:lpstr>VIAS BILIARES INTRAHEPATICAS  . SE ORIGINAN EN LOS CANALICULOS BILIARES MICROSCOPICOS ENTRE LOS HEPATOCITOS.  .CONVERGEN EN CONDUCTOS CADA VEZ MAYORES HASTA FORMAR LOS CONDUCTOS HEPATICOS DERECHO E IZQUIERDO, QUE DRENAN AMBOS LADOS DEL HIGADO.   </vt:lpstr>
      <vt:lpstr>VIAS BILIARES EXTRAHEPATICAS  . CONDUCTO HEPATICO COMUN: SE FORMAN POR LA UNION DE LOS CONDUCTOS HEPATICOS DERECHO E IZQUIERDO FUERA DEL HIGADO.  .conducto cístico: conecta la vesícula biliar con el conducto hepático común, posee válvulas espirales ( de heister) en su interior </vt:lpstr>
      <vt:lpstr>. Conducto colédoco: resulta de la unión del conducto cístico y el hepático común. Mide entre 4 y 8 cm, desciende hacia el páncreas y desemboca junto al conducto pancreático principal en la  ampolla de váter ( ampolla hepatopancreatica), la cual se abre en la papila duodenal mayor de la segunda porción del duodeno. El flujo esta regulado por el esfínter de  oddi.</vt:lpstr>
      <vt:lpstr>Irrigación y drenaje   . Irrigación arterial: proveniente de la arteria cística, rama habitual de la arteria hepática derecha.  .drenaje venoso: la sangre drena mediante venas superficiales hacia la vena porta y venas profundas que penetran directamente en el lecho hepático.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Vesícula Biliar    La Vesícula biliar Y las vías biliares forman el sistema encargado de almacenar, concentrar y transportar la bilis producida por el hígado hacia el duodeno   </dc:title>
  <dc:creator>PC - ZULMA</dc:creator>
  <cp:lastModifiedBy>PC - ZULMA</cp:lastModifiedBy>
  <cp:revision>13</cp:revision>
  <dcterms:created xsi:type="dcterms:W3CDTF">2026-08-29T21:28:40Z</dcterms:created>
  <dcterms:modified xsi:type="dcterms:W3CDTF">2026-09-02T17:26:29Z</dcterms:modified>
</cp:coreProperties>
</file>