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57909" y="1285461"/>
            <a:ext cx="8915399" cy="516834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 de Enfermedad: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el siglo XXI, la enfermedad deja de verse solo como una falla biológica y se entiende como un proceso multidimensional y holístico.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Involucra factores físicos, mentales, sociales, ambientales y culturales que alteran el bienestar global de la persona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2589213" y="7527235"/>
            <a:ext cx="8915399" cy="132522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960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331304"/>
            <a:ext cx="8911687" cy="638754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Enfoque Multidimensional y Social</a:t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.Visión Integral: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 no se limita a la ausencia de vida sana o a una lesión orgánica, abarca el impacto emocional y social en la vida del paciente(</a:t>
            </a:r>
            <a:r>
              <a:rPr lang="es-E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pte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.Contexto Colectivo: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Influye la economía, el entorno ecológico y el ritmo de vida de las sociedades modernas.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.Experiencia Subjetiva: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diferencia entre el daño biológico( la patología) y el padecimiento( como la persona vive y siente esa dolencia).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139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789042"/>
            <a:ext cx="8911687" cy="3273288"/>
          </a:xfrm>
        </p:spPr>
        <p:txBody>
          <a:bodyPr>
            <a:no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Nuevos Paradigmas Sanitarios</a:t>
            </a:r>
            <a:b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Medicalización de la Vida: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 una tendencia a convertir experiencias cotidianas normales en condiciones medicas tratables.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483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8644" y="967409"/>
            <a:ext cx="9105968" cy="4797287"/>
          </a:xfrm>
        </p:spPr>
        <p:txBody>
          <a:bodyPr>
            <a:no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Enfermedades Emergentes y Psicosociales:</a:t>
            </a:r>
            <a:b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Trastornos como el 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Estrés Crónico,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ansiedad y padecimientos metabólicos( como la diabetes- DBT) se han vuelto centrales en la agenda de salud actual por el estilo de vida globalizado.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044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762538"/>
            <a:ext cx="8911687" cy="2835965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Determinantes Globales: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pandemias y el contacto con nuevos patógenos demuestran que la salud humana esta ligada al equilibrio con el medio ambiente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07695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</TotalTime>
  <Words>65</Words>
  <Application>Microsoft Office PowerPoint</Application>
  <PresentationFormat>Panorámica</PresentationFormat>
  <Paragraphs>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Espiral</vt:lpstr>
      <vt:lpstr>Concepto de Enfermedad: En el siglo XXI, la enfermedad deja de verse solo como una falla biológica y se entiende como un proceso multidimensional y holístico.  Involucra factores físicos, mentales, sociales, ambientales y culturales que alteran el bienestar global de la persona   </vt:lpstr>
      <vt:lpstr>Enfoque Multidimensional y Social  .Visión Integral: Ya no se limita a la ausencia de vida sana o a una lesión orgánica, abarca el impacto emocional y social en la vida del paciente(pte).  .Contexto Colectivo: Influye la economía, el entorno ecológico y el ritmo de vida de las sociedades modernas.   .Experiencia Subjetiva: Se diferencia entre el daño biológico( la patología) y el padecimiento( como la persona vive y siente esa dolencia).</vt:lpstr>
      <vt:lpstr>Nuevos Paradigmas Sanitarios  Medicalización de la Vida: Existe una tendencia a convertir experiencias cotidianas normales en condiciones medicas tratables.  </vt:lpstr>
      <vt:lpstr>Enfermedades Emergentes y Psicosociales: Trastornos como el Estrés Crónico, la ansiedad y padecimientos metabólicos( como la diabetes- DBT) se han vuelto centrales en la agenda de salud actual por el estilo de vida globalizado.</vt:lpstr>
      <vt:lpstr>Determinantes Globales: Las pandemias y el contacto con nuevos patógenos demuestran que la salud humana esta ligada al equilibrio con el medio ambiente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Concepto de Enfermedad: En el siglo XXI, la enfermedad deja de verse solo como una falla biológica y se entiende como un proceso multidimensional y holístico.  Involucra factores físicos, mentales, sociales, ambientales y culturales que alteran el bienestar global de la persona   </dc:title>
  <dc:creator>PC - ZULMA</dc:creator>
  <cp:lastModifiedBy>PC - ZULMA</cp:lastModifiedBy>
  <cp:revision>7</cp:revision>
  <dcterms:created xsi:type="dcterms:W3CDTF">2026-08-21T00:59:03Z</dcterms:created>
  <dcterms:modified xsi:type="dcterms:W3CDTF">2026-08-21T23:09:53Z</dcterms:modified>
</cp:coreProperties>
</file>