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4" y="662609"/>
            <a:ext cx="8608874" cy="477078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Bazo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bazo es el órgano linfoide mas grande del cuerpo humano. Se localiza en el cuadrante superior izquierdo del abdomen ( Hipocondrio izquierdo), protegido por las costillas novena a un decima, detrás del estomago y debajo del diafragma. Pesa entre 100 y 250 gr y tiene un tamaño similar al de un puño cerrado.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6957390"/>
            <a:ext cx="10596700" cy="212035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08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85750"/>
            <a:ext cx="6858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4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126435"/>
            <a:ext cx="8911687" cy="439972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Anatómica</a:t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.Capsula y Trabéculas: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Capa de tejido fibroso que envuelve el bazo y envía tabiques hacia el interior para darle soporte.</a:t>
            </a:r>
            <a:b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.Pulpa Blanca: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Tejido linfoide rico en linfocitos que combate infecciones y genera respuesta inmune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04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4330" y="1113184"/>
            <a:ext cx="9490281" cy="5141842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.Pulpa Roja: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vascular encargada de filtrar la sangre y destruir eritrocitos (glóbulos rojos) envejecidos o dañados.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.Hilio Esplénico: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 por donde ingresan y salen la arteria y la vena esplénica.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19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431235"/>
            <a:ext cx="8911687" cy="4320208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 Principales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Filtración Sanguínea: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Retira glóbulos rojos y plaquetas defectuosas o viejas.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.Reciclaje de Hierro: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Recupera el hierro de los glóbulos rojos destruidos para enviarlo a la medula ósea.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221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245704"/>
            <a:ext cx="8911687" cy="422744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.Defensa Inmunitaria: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 anticuerpos y activa linfocitos frente a bacterias y virus.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.Reserva de Sangre: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Almacena sangre y plaquetas que puede liberar ante una hemorragia o emergencia.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4751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</TotalTime>
  <Words>43</Words>
  <Application>Microsoft Office PowerPoint</Application>
  <PresentationFormat>Panorámica</PresentationFormat>
  <Paragraphs>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Espiral</vt:lpstr>
      <vt:lpstr>El Bazo  El bazo es el órgano linfoide mas grande del cuerpo humano. Se localiza en el cuadrante superior izquierdo del abdomen ( Hipocondrio izquierdo), protegido por las costillas novena a un decima, detrás del estomago y debajo del diafragma. Pesa entre 100 y 250 gr y tiene un tamaño similar al de un puño cerrado.  </vt:lpstr>
      <vt:lpstr>Presentación de PowerPoint</vt:lpstr>
      <vt:lpstr>Estructura Anatómica  .Capsula y Trabéculas: Capa de tejido fibroso que envuelve el bazo y envía tabiques hacia el interior para darle soporte.  .Pulpa Blanca: Tejido linfoide rico en linfocitos que combate infecciones y genera respuesta inmune.</vt:lpstr>
      <vt:lpstr>.Pulpa Roja: Red vascular encargada de filtrar la sangre y destruir eritrocitos (glóbulos rojos) envejecidos o dañados.  .Hilio Esplénico: Zona por donde ingresan y salen la arteria y la vena esplénica.  </vt:lpstr>
      <vt:lpstr>Funciones Principales  . Filtración Sanguínea: Retira glóbulos rojos y plaquetas defectuosas o viejas.  .Reciclaje de Hierro: Recupera el hierro de los glóbulos rojos destruidos para enviarlo a la medula ósea.</vt:lpstr>
      <vt:lpstr>.Defensa Inmunitaria: Produce anticuerpos y activa linfocitos frente a bacterias y virus.  .Reserva de Sangre: Almacena sangre y plaquetas que puede liberar ante una hemorragia o emergencia.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Bazo  El bazo es el órgano linfoide mas grande del cuerpo humano. Se localiza en el cuadrante superior izquierdo del abdomen ( Hipocondrio izquierdo), protegido por las costillas novena a un decima, detrás del estomago y debajo del diafragma. Pesa entre 100 y 250 gr y tiene un tamaño similar al de un puño cerrado.  </dc:title>
  <dc:creator>PC - ZULMA</dc:creator>
  <cp:lastModifiedBy>PC - ZULMA</cp:lastModifiedBy>
  <cp:revision>6</cp:revision>
  <dcterms:created xsi:type="dcterms:W3CDTF">2026-09-02T23:24:04Z</dcterms:created>
  <dcterms:modified xsi:type="dcterms:W3CDTF">2026-09-02T23:49:05Z</dcterms:modified>
</cp:coreProperties>
</file>