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7" r:id="rId8"/>
    <p:sldId id="268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8688" autoAdjust="0"/>
  </p:normalViewPr>
  <p:slideViewPr>
    <p:cSldViewPr snapToGrid="0">
      <p:cViewPr varScale="1">
        <p:scale>
          <a:sx n="79" d="100"/>
          <a:sy n="79" d="100"/>
        </p:scale>
        <p:origin x="10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3969762"/>
          </a:xfrm>
        </p:spPr>
        <p:txBody>
          <a:bodyPr/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Educación para la Salud(EPS):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una estrategia de reconocida utilidad en la promoción de la salud y en la prevención de enfermedad, es un proceso de aprendizaje que informa, motiva y ayuda a la población, y que tiene como meta la adecuación del comportamiento humano y de los estilos de vida para mantener y mejorar su salud.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6" y="7347666"/>
            <a:ext cx="11453560" cy="550629"/>
          </a:xfrm>
        </p:spPr>
        <p:txBody>
          <a:bodyPr>
            <a:noAutofit/>
          </a:bodyPr>
          <a:lstStyle/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9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1351722"/>
            <a:ext cx="8596668" cy="3233529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Organización Mundial de la Salud(OMS)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 la EPS: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una actividad educativa diseñada para ampliar el conocimiento de la población en relación con la salud, desarrollar los valores y habilidades personales que promueven la salud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081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09697" cy="885713"/>
          </a:xfrm>
        </p:spPr>
        <p:txBody>
          <a:bodyPr>
            <a:normAutofit fontScale="90000"/>
          </a:bodyPr>
          <a:lstStyle/>
          <a:p>
            <a:pPr algn="ctr"/>
            <a:r>
              <a:rPr lang="es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CONCEPTOS MAGICOS DE LA SALUD</a:t>
            </a:r>
            <a:b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331FA2-F559-43AA-A557-92E28EC2D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003" y="1495313"/>
            <a:ext cx="6413687" cy="481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37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2452" y="1603513"/>
            <a:ext cx="80705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600" b="1" dirty="0">
                <a:latin typeface="Arial" panose="020B0604020202020204" pitchFamily="34" charset="0"/>
                <a:cs typeface="Arial" panose="020B0604020202020204" pitchFamily="34" charset="0"/>
              </a:rPr>
              <a:t>QUE ES SALUD: </a:t>
            </a:r>
          </a:p>
          <a:p>
            <a:pPr algn="ctr"/>
            <a:r>
              <a:rPr lang="es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</a:t>
            </a:r>
            <a:r>
              <a:rPr lang="es-US" sz="3600" dirty="0">
                <a:latin typeface="Arial" panose="020B0604020202020204" pitchFamily="34" charset="0"/>
                <a:cs typeface="Arial" panose="020B0604020202020204" pitchFamily="34" charset="0"/>
              </a:rPr>
              <a:t>ES CONSIDERADA UN BIEN, AL CUAL LAS PERSONAS TIENEN DERECHO, Y QUE DEBEN SER CONSERVADO!!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0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5530" y="490331"/>
            <a:ext cx="8653670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ES UN VALOR BASICO DE LA PERSONA Y CONSTITUYE UNA NECESIDAD FUNDAMENTAL PARA SU DESARROLLO.</a:t>
            </a:r>
          </a:p>
          <a:p>
            <a:pPr algn="ctr"/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Que es Salud?</a:t>
            </a:r>
          </a:p>
          <a:p>
            <a:pPr algn="ctr"/>
            <a:endParaRPr lang="es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Salud Mental</a:t>
            </a:r>
          </a:p>
          <a:p>
            <a:pPr algn="ctr"/>
            <a:endParaRPr lang="es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Salud Física                                Salud Social</a:t>
            </a: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Salud Alimentaria</a:t>
            </a: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Salud Sexual                           Salud Ambiental</a:t>
            </a: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Salud Económica</a:t>
            </a: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Salud Publica                           Salud Familiar</a:t>
            </a:r>
          </a:p>
          <a:p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Salud Laboral</a:t>
            </a:r>
          </a:p>
          <a:p>
            <a:endParaRPr lang="es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</a:t>
            </a:r>
          </a:p>
          <a:p>
            <a:pPr algn="ctr"/>
            <a:endParaRPr lang="es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576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33670" y="927652"/>
            <a:ext cx="81500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600" b="1" dirty="0">
                <a:latin typeface="Arial" panose="020B0604020202020204" pitchFamily="34" charset="0"/>
                <a:cs typeface="Arial" panose="020B0604020202020204" pitchFamily="34" charset="0"/>
              </a:rPr>
              <a:t>CONCEPTO DE SALUD:                           </a:t>
            </a:r>
            <a:r>
              <a:rPr lang="es-US" sz="3600" dirty="0">
                <a:latin typeface="Arial" panose="020B0604020202020204" pitchFamily="34" charset="0"/>
                <a:cs typeface="Arial" panose="020B0604020202020204" pitchFamily="34" charset="0"/>
              </a:rPr>
              <a:t>En el siglo XXI, la salud se entiende como un recurso dinámico y holístico de bienestar físico, mental y social. Incluye la capacidad de adaptación al entorno, el equilibrio emocional, la calidad de vida y los determinantes sociales</a:t>
            </a:r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780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371061"/>
            <a:ext cx="8596668" cy="629478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Enfoque Integral y Dinámico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.Visión Holística: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es un estado fijo, sino un equilibrio constante entre el cuerpo, la mente y la comunidad.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.Dimensión Social y Ambiental: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 del entorno, el estilo de vida, el acceso a recursos y las condiciones del planeta.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.Capacidad de Adaptación: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 sano implica poder manejar el estrés diario y superar los problemas cotidianos.</a:t>
            </a: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769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424069"/>
            <a:ext cx="8596668" cy="6228521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Nuevos Paradigmas Actuales</a:t>
            </a: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.Enfermedades Crónicas: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sistema paso de tratar solo dolencias agudas a cuidar problemas de larga duración que requieren atención continua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.Innovación Tecnológica: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inteligencia artificial, la telemedicina, el análisis masivo de datos transforman la prevención y el diagnostico.</a:t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.Salud Colectiva: </a:t>
            </a: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reconoce que la pobreza, la desigualdad y el entorno determinan el bienestar de las poblaciones.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3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02364" y="291548"/>
            <a:ext cx="7818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200" b="1" dirty="0"/>
              <a:t>MEDICINA SUBORDINADA A LA BIOLOGIA</a:t>
            </a:r>
            <a:endParaRPr lang="en-US" sz="32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E74E0F-F0DD-4F1B-BE54-0014FC23A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92" y="1092618"/>
            <a:ext cx="4672763" cy="467276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4FD5412-F44A-472F-BF53-14DB405B4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012" y="1092618"/>
            <a:ext cx="4672763" cy="467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6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92696" y="609601"/>
            <a:ext cx="66658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200" b="1" dirty="0">
                <a:latin typeface="Arial" panose="020B0604020202020204" pitchFamily="34" charset="0"/>
                <a:cs typeface="Arial" panose="020B0604020202020204" pitchFamily="34" charset="0"/>
              </a:rPr>
              <a:t>MULTICAUSALIDAD:</a:t>
            </a:r>
          </a:p>
          <a:p>
            <a:pPr algn="ctr"/>
            <a:endParaRPr lang="es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SE REFIERE A LA IDEA DE QUE LA SALUD Y LA ENFERMEDAD NO SON CAUSADAS POR UN SOLO FACTOR, SINO POR UNA COMBINACION DE FACTORES QUE INTERACTUAN ENTRE SI.                       ( EL PROCESO SALUD- ENFERMEDAD)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948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2453" y="1046922"/>
            <a:ext cx="76332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US" sz="3200" b="1" dirty="0">
                <a:latin typeface="Arial" panose="020B0604020202020204" pitchFamily="34" charset="0"/>
                <a:cs typeface="Arial" panose="020B0604020202020204" pitchFamily="34" charset="0"/>
              </a:rPr>
              <a:t>CAMPO DE LA SALUD:</a:t>
            </a:r>
          </a:p>
          <a:p>
            <a:pPr algn="ctr"/>
            <a:endParaRPr lang="es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US" sz="32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US" sz="3200" dirty="0">
                <a:latin typeface="Arial" panose="020B0604020202020204" pitchFamily="34" charset="0"/>
                <a:cs typeface="Arial" panose="020B0604020202020204" pitchFamily="34" charset="0"/>
              </a:rPr>
              <a:t>SON LOS DIFERENTES FACTORES Y DETERMINANTES QUE INFLUYEN EN LA SALUD DE UNA POBLACION: LA BIOLOGIA HUMANA. MEDIO AMBIENTE. ESTILO DE VIDA. SERVICIOS DE SALUD.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17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DETERMINANTES SOCIALES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25D29C6-37E3-4D51-9B49-6CF32D491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031" y="1548794"/>
            <a:ext cx="6716789" cy="469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7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2027583"/>
            <a:ext cx="8596668" cy="2173355"/>
          </a:xfrm>
        </p:spPr>
        <p:txBody>
          <a:bodyPr>
            <a:normAutofit/>
          </a:bodyPr>
          <a:lstStyle/>
          <a:p>
            <a:pPr algn="ctr"/>
            <a:r>
              <a:rPr lang="es-ES" sz="6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GRACIAS….</a:t>
            </a:r>
            <a:endParaRPr lang="en-US" sz="6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22069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473</Words>
  <Application>Microsoft Office PowerPoint</Application>
  <PresentationFormat>Panorámica</PresentationFormat>
  <Paragraphs>31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Faceta</vt:lpstr>
      <vt:lpstr>Educación para la Salud(EPS):   Es una estrategia de reconocida utilidad en la promoción de la salud y en la prevención de enfermedad, es un proceso de aprendizaje que informa, motiva y ayuda a la población, y que tiene como meta la adecuación del comportamiento humano y de los estilos de vida para mantener y mejorar su salud. </vt:lpstr>
      <vt:lpstr>La Organización Mundial de la Salud(OMS)  Define la EPS: Como una actividad educativa diseñada para ampliar el conocimiento de la población en relación con la salud, desarrollar los valores y habilidades personales que promueven la salud</vt:lpstr>
      <vt:lpstr>CONCEPTOS MAGICOS DE LA SALUD </vt:lpstr>
      <vt:lpstr>Presentación de PowerPoint</vt:lpstr>
      <vt:lpstr>Presentación de PowerPoint</vt:lpstr>
      <vt:lpstr>Presentación de PowerPoint</vt:lpstr>
      <vt:lpstr>Enfoque Integral y Dinámico  .Visión Holística: No es un estado fijo, sino un equilibrio constante entre el cuerpo, la mente y la comunidad.  .Dimensión Social y Ambiental: Depende del entorno, el estilo de vida, el acceso a recursos y las condiciones del planeta.  .Capacidad de Adaptación: Ser sano implica poder manejar el estrés diario y superar los problemas cotidianos.   </vt:lpstr>
      <vt:lpstr>Nuevos Paradigmas Actuales  .Enfermedades Crónicas: El sistema paso de tratar solo dolencias agudas a cuidar problemas de larga duración que requieren atención continua  .Innovación Tecnológica: La inteligencia artificial, la telemedicina, el análisis masivo de datos transforman la prevención y el diagnostico.  .Salud Colectiva: Se reconoce que la pobreza, la desigualdad y el entorno determinan el bienestar de las poblaciones.</vt:lpstr>
      <vt:lpstr>Presentación de PowerPoint</vt:lpstr>
      <vt:lpstr>Presentación de PowerPoint</vt:lpstr>
      <vt:lpstr>Presentación de PowerPoint</vt:lpstr>
      <vt:lpstr>DETERMINANTES SOCIALES</vt:lpstr>
      <vt:lpstr>GRACIAS….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Educación para la Salud(EPS):   Es una estrategia de reconocida utilidad en la promoción de la salud y en la prevención de enfermedad, es un proceso de aprendizaje que informa, motiva y ayuda a la población, y que tiene como meta la adecuación del comportamiento humano y de los estilos de vida para mantener y mejorar su salud. </dc:title>
  <dc:creator>PC - ZULMA</dc:creator>
  <cp:lastModifiedBy>Usuario</cp:lastModifiedBy>
  <cp:revision>18</cp:revision>
  <dcterms:created xsi:type="dcterms:W3CDTF">2026-08-20T22:36:17Z</dcterms:created>
  <dcterms:modified xsi:type="dcterms:W3CDTF">2026-08-21T14:10:16Z</dcterms:modified>
</cp:coreProperties>
</file>