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5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65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93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52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7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216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6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88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09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258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00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A6AC-3D61-437D-8C49-9555388E825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A3630-A468-4701-98B2-41FAA046E6B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5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655586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Accionar del Radiólogo en APS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El accionar del radiólogo y del personal de diagnostico por imagen en APS se centra en facilitar un Dx precoz, optimizar recursos y guiar el Tto oportuno en el primer nivel de atención medica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524000" y="7275442"/>
            <a:ext cx="9144000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74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31305"/>
            <a:ext cx="10515600" cy="5512904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Funciones Principales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Diagnostico Rápido: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Permite diferenciar patologías comunes como infecciones respiratorias o problemas óseos para evitar derivaciones innecesarias.</a:t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.Asesoramiento Clínico: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Actúa como consultor de los médicos generales o familiares para elegir el estudio adecuado según los síntomas del </a:t>
            </a:r>
            <a:r>
              <a:rPr lang="es-E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pte.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395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67409"/>
            <a:ext cx="10515600" cy="5526156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.Protección Radiológica: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Aplica los principios de justificación y optimización para garantizar la seguridad del Pte. y del personal de salud.</a:t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.Ejecución y Calidad: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 o realiza estudios básicos de radiología convencional o ecografía garantizando imágenes útiles para el manejo clínico.</a:t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68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08384"/>
            <a:ext cx="10515600" cy="5088834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Beneficios en el Primer Nivel</a:t>
            </a:r>
            <a:b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.Resolutividad Local: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Resuelve una alta proporción de demandas diagnosticas sin saturar los hospitales de alta complejidad.</a:t>
            </a:r>
            <a:b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.Seguimiento Continuo: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Facilita el seguimiento de Tto crónicos o agudos dentro de la misma comunidad.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021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36</Words>
  <Application>Microsoft Office PowerPoint</Application>
  <PresentationFormat>Panorámica</PresentationFormat>
  <Paragraphs>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Accionar del Radiólogo en APS  El accionar del radiólogo y del personal de diagnostico por imagen en APS se centra en facilitar un Dx precoz, optimizar recursos y guiar el Tto oportuno en el primer nivel de atención medica </vt:lpstr>
      <vt:lpstr>Funciones Principales  . Diagnostico Rápido: Permite diferenciar patologías comunes como infecciones respiratorias o problemas óseos para evitar derivaciones innecesarias.  .Asesoramiento Clínico: Actúa como consultor de los médicos generales o familiares para elegir el estudio adecuado según los síntomas del pte.  </vt:lpstr>
      <vt:lpstr>.Protección Radiológica: Aplica los principios de justificación y optimización para garantizar la seguridad del Pte. y del personal de salud.  .Ejecución y Calidad: Coordina o realiza estudios básicos de radiología convencional o ecografía garantizando imágenes útiles para el manejo clínico.   </vt:lpstr>
      <vt:lpstr>Beneficios en el Primer Nivel  .Resolutividad Local: Resuelve una alta proporción de demandas diagnosticas sin saturar los hospitales de alta complejidad.  .Seguimiento Continuo: Facilita el seguimiento de Tto crónicos o agudos dentro de la misma comunidad.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Accionar del Radiólogo en APS  El accionar del radiólogo y del personal de diagnostico por imagen en APS se centra en facilitar un Dx precoz, optimizar recursos y guiar el Tto oportuno en el primer nivel de atención medica </dc:title>
  <dc:creator>PC - ZULMA</dc:creator>
  <cp:lastModifiedBy>PC - ZULMA</cp:lastModifiedBy>
  <cp:revision>5</cp:revision>
  <dcterms:created xsi:type="dcterms:W3CDTF">2026-09-04T16:55:13Z</dcterms:created>
  <dcterms:modified xsi:type="dcterms:W3CDTF">2026-09-04T17:19:50Z</dcterms:modified>
</cp:coreProperties>
</file>