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82" r:id="rId4"/>
    <p:sldId id="257" r:id="rId5"/>
    <p:sldId id="278" r:id="rId6"/>
    <p:sldId id="280" r:id="rId7"/>
    <p:sldId id="273" r:id="rId8"/>
    <p:sldId id="279" r:id="rId9"/>
    <p:sldId id="267" r:id="rId10"/>
    <p:sldId id="272" r:id="rId11"/>
    <p:sldId id="275" r:id="rId12"/>
    <p:sldId id="277" r:id="rId13"/>
    <p:sldId id="259" r:id="rId14"/>
    <p:sldId id="268" r:id="rId15"/>
    <p:sldId id="265" r:id="rId16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73896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900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6099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0026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7393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78144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02123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0996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4354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0001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8063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389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444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978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070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19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786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13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20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117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3803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6291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7135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8110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522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206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619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639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7604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075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7567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0909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97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06ECE-33F0-4EDF-98A1-08A399265AC3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6D6D8-67DC-426D-ACD4-7C718E824882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631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40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B7043-4A2A-4210-A9DC-676783C93642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6B800-1254-4FCE-B80C-D7C9629CFA8E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989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712967" cy="6669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37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95536"/>
            <a:ext cx="9396536" cy="892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495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468544" cy="7128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755577" y="260648"/>
            <a:ext cx="108012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dirty="0"/>
              <a:t> </a:t>
            </a:r>
            <a:r>
              <a:rPr lang="es-AR" dirty="0" smtClean="0"/>
              <a:t>Laringe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2874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73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6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86690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7462"/>
            <a:ext cx="4562475" cy="685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0385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Aparato Respiratorio - マインドマップ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87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A FUNCIÓN DE NUTRICIÓN: APARATO RESPIRATORIO - Pictoedu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8712968" cy="6669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600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SISTEMA RESPIRATORIO ANATOMIA Y FISIOLOGIA El aparato respirator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758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85698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23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29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ómo funcionan los pulmones | YouBioit.com | Anatomia cardiaca, Anatomía  médica, Anatomia y fisiologia huma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12968" cy="672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</Words>
  <Application>Microsoft Office PowerPoint</Application>
  <PresentationFormat>Presentación en pantalla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13</vt:i4>
      </vt:variant>
    </vt:vector>
  </HeadingPairs>
  <TitlesOfParts>
    <vt:vector size="16" baseType="lpstr">
      <vt:lpstr>Tema de Office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30</cp:revision>
  <dcterms:created xsi:type="dcterms:W3CDTF">2023-09-03T21:23:45Z</dcterms:created>
  <dcterms:modified xsi:type="dcterms:W3CDTF">2026-06-09T17:15:27Z</dcterms:modified>
</cp:coreProperties>
</file>