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0" r:id="rId3"/>
    <p:sldId id="257" r:id="rId4"/>
    <p:sldId id="258" r:id="rId5"/>
    <p:sldId id="259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9/2/2026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9/2/2026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9/2/2026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07067" y="1205948"/>
            <a:ext cx="7766936" cy="4200939"/>
          </a:xfrm>
        </p:spPr>
        <p:txBody>
          <a:bodyPr/>
          <a:lstStyle/>
          <a:p>
            <a:pPr algn="ctr"/>
            <a:r>
              <a:rPr lang="es-ES" sz="3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Páncreas</a:t>
            </a:r>
            <a:br>
              <a:rPr lang="es-ES" sz="3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Páncreas es una glándula retroperitoneal alargada de unos 15 a 20 cm de longitud y 100 gr de peso, situada en la parte superior del abdomen, detrás del estomago</a:t>
            </a:r>
            <a:r>
              <a:rPr lang="es-ES" sz="3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 flipV="1">
            <a:off x="1507067" y="7010400"/>
            <a:ext cx="7766936" cy="66261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55034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843" y="296931"/>
            <a:ext cx="7761321" cy="6236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9440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334" y="0"/>
            <a:ext cx="8596668" cy="6268278"/>
          </a:xfrm>
        </p:spPr>
        <p:txBody>
          <a:bodyPr>
            <a:normAutofit fontScale="90000"/>
          </a:bodyPr>
          <a:lstStyle/>
          <a:p>
            <a:pPr algn="ctr"/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Partes Anatómicas</a:t>
            </a:r>
            <a:b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.Cabeza: </a:t>
            </a: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parte mas ancha, rodeada por la segunda porción del duodeno. Incluye el </a:t>
            </a:r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Proceso Unciforme</a:t>
            </a: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 apófisis uncinada) en su parte inferior.</a:t>
            </a:r>
            <a:b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.Cuello: </a:t>
            </a: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porción mas estrecha que conecta la cabeza con el cuello, situada delante de la vena porta.</a:t>
            </a:r>
            <a:b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.Cuerpo:</a:t>
            </a: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 sección larga y central que se extiende transversalmente sobre la aorta y el riñón izquierdo.</a:t>
            </a:r>
            <a:b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.Cola: </a:t>
            </a: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extremo izquierdo y afilado que termina cerca del bazo y concentra</a:t>
            </a:r>
            <a:b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0579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334" y="569843"/>
            <a:ext cx="8596668" cy="5698435"/>
          </a:xfrm>
        </p:spPr>
        <p:txBody>
          <a:bodyPr>
            <a:normAutofit/>
          </a:bodyPr>
          <a:lstStyle/>
          <a:p>
            <a:pPr algn="ctr"/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Conductos Excretores</a:t>
            </a:r>
            <a:b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.Conducto Principal (de Wirsung):</a:t>
            </a: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Recorre todo el órgano desde la cola hasta la cabeza y se une al colédoco para desembocar en la ampolla de Váter en el duodeno.</a:t>
            </a:r>
            <a:b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.Conducto Accesorio(de Santorini):</a:t>
            </a: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Nace a nivel del cuelo y drena de forma independiente en el duodeno.</a:t>
            </a:r>
            <a:endParaRPr lang="en-US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49204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334" y="530087"/>
            <a:ext cx="8596668" cy="5592417"/>
          </a:xfrm>
        </p:spPr>
        <p:txBody>
          <a:bodyPr>
            <a:noAutofit/>
          </a:bodyPr>
          <a:lstStyle/>
          <a:p>
            <a:pPr algn="ctr"/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Funciones Principales</a:t>
            </a:r>
            <a:b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Porción Exocrina( 98-99%): </a:t>
            </a: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Formada por acinos que producen jugo pancreático rico en enzimas para digerir grasas, proteínas y carbohidratos.</a:t>
            </a:r>
            <a:b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.Porción Endocrina(1-2 %): </a:t>
            </a: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Formada por los islotes de Langerhans( con células alfa y beta), que secretan hormonas como la insulina y el glucagón directamente a la sangre para regular la glucosa.</a:t>
            </a:r>
            <a:r>
              <a:rPr lang="en-U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3746751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30</TotalTime>
  <Words>8</Words>
  <Application>Microsoft Office PowerPoint</Application>
  <PresentationFormat>Panorámica</PresentationFormat>
  <Paragraphs>4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9" baseType="lpstr">
      <vt:lpstr>Arial</vt:lpstr>
      <vt:lpstr>Trebuchet MS</vt:lpstr>
      <vt:lpstr>Wingdings 3</vt:lpstr>
      <vt:lpstr>Faceta</vt:lpstr>
      <vt:lpstr>El Páncreas El Páncreas es una glándula retroperitoneal alargada de unos 15 a 20 cm de longitud y 100 gr de peso, situada en la parte superior del abdomen, detrás del estomago  </vt:lpstr>
      <vt:lpstr>Presentación de PowerPoint</vt:lpstr>
      <vt:lpstr>Partes Anatómicas .Cabeza: La parte mas ancha, rodeada por la segunda porción del duodeno. Incluye el Proceso Unciforme ( apófisis uncinada) en su parte inferior.  .Cuello: La porción mas estrecha que conecta la cabeza con el cuello, situada delante de la vena porta.  .Cuerpo: La sección larga y central que se extiende transversalmente sobre la aorta y el riñón izquierdo.  .Cola: El extremo izquierdo y afilado que termina cerca del bazo y concentra </vt:lpstr>
      <vt:lpstr>Conductos Excretores  .Conducto Principal (de Wirsung): Recorre todo el órgano desde la cola hasta la cabeza y se une al colédoco para desembocar en la ampolla de Váter en el duodeno.  .Conducto Accesorio(de Santorini): Nace a nivel del cuelo y drena de forma independiente en el duodeno.</vt:lpstr>
      <vt:lpstr>Funciones Principales   . Porción Exocrina( 98-99%): Formada por acinos que producen jugo pancreático rico en enzimas para digerir grasas, proteínas y carbohidratos.  .Porción Endocrina(1-2 %): Formada por los islotes de Langerhans( con células alfa y beta), que secretan hormonas como la insulina y el glucagón directamente a la sangre para regular la glucosa.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 Páncreas El Páncreas es una glándula retroperitoneal alargada de unos 15 a 20 cm de longitud y 100 gr de peso, situada en la parte superior del abdomen, detrás del estomago  </dc:title>
  <dc:creator>PC - ZULMA</dc:creator>
  <cp:lastModifiedBy>PC - ZULMA</cp:lastModifiedBy>
  <cp:revision>7</cp:revision>
  <dcterms:created xsi:type="dcterms:W3CDTF">2026-09-02T18:09:52Z</dcterms:created>
  <dcterms:modified xsi:type="dcterms:W3CDTF">2026-09-02T18:40:22Z</dcterms:modified>
</cp:coreProperties>
</file>