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66" r:id="rId4"/>
    <p:sldId id="263" r:id="rId5"/>
    <p:sldId id="258" r:id="rId6"/>
    <p:sldId id="262" r:id="rId7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3268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76610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10285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9181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21933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065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07880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4370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42587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31178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59453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F5360-D325-42F8-91D2-6480D4615936}" type="datetimeFigureOut">
              <a:rPr lang="es-AR" smtClean="0"/>
              <a:t>25/5/2026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59804-6919-46C9-A7C7-94B3794E53E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615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836712"/>
            <a:ext cx="892899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corazón es una bomba compuesta de tejido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muscular y como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todo músculo, necesita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energía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oxígeno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para funcionar. </a:t>
            </a:r>
            <a:endParaRPr lang="es-MX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acción de bombeo está regulada por un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sistema de conducción eléctrica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que coordina la contracción de las distintas cavidades cardíacas.</a:t>
            </a:r>
          </a:p>
          <a:p>
            <a:endParaRPr lang="es-MX" dirty="0"/>
          </a:p>
        </p:txBody>
      </p:sp>
      <p:sp>
        <p:nvSpPr>
          <p:cNvPr id="3" name="2 Rectángulo"/>
          <p:cNvSpPr/>
          <p:nvPr/>
        </p:nvSpPr>
        <p:spPr>
          <a:xfrm>
            <a:off x="1763688" y="188640"/>
            <a:ext cx="5760640" cy="5232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A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Sistema Eléctrico </a:t>
            </a:r>
            <a:r>
              <a:rPr lang="es-AR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del </a:t>
            </a:r>
            <a:r>
              <a:rPr lang="es-A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Corazón</a:t>
            </a:r>
            <a:endParaRPr lang="es-A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780928"/>
            <a:ext cx="9036495" cy="4077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7397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79512" y="1628801"/>
            <a:ext cx="18722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 marcapasos natural del corazón</a:t>
            </a:r>
            <a:endParaRPr lang="es-A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6444208" y="1484784"/>
            <a:ext cx="2592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Recibe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los impulsos eléctricos generados en las aurículas y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los retrasa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antes de transmitirlos a los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ventrículos</a:t>
            </a:r>
            <a:r>
              <a:rPr lang="es-MX" dirty="0" smtClean="0"/>
              <a:t>.</a:t>
            </a:r>
            <a:endParaRPr lang="es-AR" dirty="0"/>
          </a:p>
        </p:txBody>
      </p:sp>
      <p:sp>
        <p:nvSpPr>
          <p:cNvPr id="5" name="4 Rectángulo"/>
          <p:cNvSpPr/>
          <p:nvPr/>
        </p:nvSpPr>
        <p:spPr>
          <a:xfrm>
            <a:off x="7020272" y="188640"/>
            <a:ext cx="18722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A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Nódulo de Aschoff-Tawara</a:t>
            </a:r>
            <a:endParaRPr lang="es-A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5537" y="188640"/>
            <a:ext cx="30963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Nódulo </a:t>
            </a:r>
            <a:r>
              <a:rPr lang="pt-BR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sinoatrial o nódulo SA</a:t>
            </a:r>
            <a:endParaRPr lang="es-A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67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188640"/>
            <a:ext cx="8856984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 nódulo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sinusal genera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 estímulo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eléctrico de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forma regular, entre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60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100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veces por minuto en condiciones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normales y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activa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las aurículas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s-MX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su vez este estímulo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eléctrico se transmite a través de las vías de conducción y provoca la contracción de los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 ventrículos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que bombean sangre. </a:t>
            </a:r>
            <a:endParaRPr lang="es-MX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dos aurículas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 estimulan primero y se contraen brevemente antes que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los ventrículos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impulso eléctrico viaja desde el nódulo sinusal hasta el nódulo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auriculoventricular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 donde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los impulsos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se ralentizan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durante un breve periodo y luego continúan su recorrido por la vía de conducción a través del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haz de His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hacia los ventrículos.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Este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haz de His se divide en dos ramas,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derecha e izquierda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para estimular los ventrículos derecho e izquierdo, respectivamente.</a:t>
            </a:r>
          </a:p>
          <a:p>
            <a:pPr algn="just"/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Cada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contracción de los ventrículos representa un latido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cardíaco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Las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aurículas se contraen una fracción de segundo antes que los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ventrículos y vacían la sangre antes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 que estos se contraigan.</a:t>
            </a:r>
            <a:endParaRPr lang="es-A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182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0" y="1916832"/>
            <a:ext cx="19077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latin typeface="Arial" pitchFamily="34" charset="0"/>
                <a:cs typeface="Arial" pitchFamily="34" charset="0"/>
              </a:rPr>
              <a:t>Su principal función es coordinar la transmisión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sincronizada de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las señales eléctricas entre las aurículas y los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ventrículos.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417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8352928" cy="6840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269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8856984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497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264</Words>
  <Application>Microsoft Office PowerPoint</Application>
  <PresentationFormat>Presentación en pantalla (4:3)</PresentationFormat>
  <Paragraphs>19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13</cp:revision>
  <dcterms:created xsi:type="dcterms:W3CDTF">2023-06-26T23:26:21Z</dcterms:created>
  <dcterms:modified xsi:type="dcterms:W3CDTF">2026-05-25T15:56:42Z</dcterms:modified>
</cp:coreProperties>
</file>