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1749286"/>
            <a:ext cx="7766936" cy="3723861"/>
          </a:xfrm>
        </p:spPr>
        <p:txBody>
          <a:bodyPr/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Evolución Histórica de las Políticas de Salud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políticas de salud paso de la caridad y el saneamiento básico a la creación de sistemas públicos universales y de seguridad social gestionados por el Estado.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6977933"/>
            <a:ext cx="7766936" cy="45719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2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821635"/>
            <a:ext cx="8596668" cy="593697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Orígenes y Sanitarismo ( Siglo XIX) 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.Revolución Industrial: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aglomeración urbana sin servicios genero epidemias de cólera y fiebre, obligando a los gobiernos a intervenir.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.John Snow: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Identifico en Londres la fuente del Cólera en 1853, demostrando en valor de la investigación epidemiológica.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79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868557"/>
            <a:ext cx="8596668" cy="3061251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.Leyes Sanitarias: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aprobaron normas de higiene urbana, agua potable y control de vectores para proteger a la población trabajadora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154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477078"/>
            <a:ext cx="8596668" cy="618876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Estado de Bienestar y la Centralización        (Mediados del Siglo XX)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.Modelo Bismarckiano: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Alemania implemento seguros obligatorios de enfermedad y vejez para mantener la productividad y frenar conflictos sociales.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.Rol del Estado: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salud dejo de ser caridad religiosa o servicio de mercado para convertirse en un derecho social garantizado.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497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0099" y="1630017"/>
            <a:ext cx="8596668" cy="328654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.Instituciones Globales: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Tras la segunda Guerra Mundial, surgieron la OMS y la OPS para coordinar campañas globales de vacunación y erradicación de enfermedades 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66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22852"/>
            <a:ext cx="8596668" cy="5804452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Crisis, Descentralización y Nuevos Enfoques( Fines del Siglo XX y Actualidad)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.Descentralización: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de las décadas de 1970 y 1980, muchos países transfirieron la administración de los servicios de salud a jurisdicciones locales o provinciales.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.Atención Primaria: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jerarquizo la prevención y el primer nivel de atención como estrategia clave para la equidad.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149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948070"/>
            <a:ext cx="8596668" cy="2835964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.Enfoque Integral: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Las políticas actuales abordan las enfermedades crónicas, los determinantes sociales y los derechos de genero.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6833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</TotalTime>
  <Words>111</Words>
  <Application>Microsoft Office PowerPoint</Application>
  <PresentationFormat>Panorámica</PresentationFormat>
  <Paragraphs>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Faceta</vt:lpstr>
      <vt:lpstr>Evolución Histórica de las Políticas de Salud Las políticas de salud paso de la caridad y el saneamiento básico a la creación de sistemas públicos universales y de seguridad social gestionados por el Estado. </vt:lpstr>
      <vt:lpstr>Orígenes y Sanitarismo ( Siglo XIX)   .Revolución Industrial: La aglomeración urbana sin servicios genero epidemias de cólera y fiebre, obligando a los gobiernos a intervenir.  .John Snow: Identifico en Londres la fuente del Cólera en 1853, demostrando en valor de la investigación epidemiológica.</vt:lpstr>
      <vt:lpstr>.Leyes Sanitarias: Se aprobaron normas de higiene urbana, agua potable y control de vectores para proteger a la población trabajadora</vt:lpstr>
      <vt:lpstr>El Estado de Bienestar y la Centralización        (Mediados del Siglo XX)  .Modelo Bismarckiano: Alemania implemento seguros obligatorios de enfermedad y vejez para mantener la productividad y frenar conflictos sociales.  .Rol del Estado: La salud dejo de ser caridad religiosa o servicio de mercado para convertirse en un derecho social garantizado.</vt:lpstr>
      <vt:lpstr>.Instituciones Globales: Tras la segunda Guerra Mundial, surgieron la OMS y la OPS para coordinar campañas globales de vacunación y erradicación de enfermedades </vt:lpstr>
      <vt:lpstr>Crisis, Descentralización y Nuevos Enfoques( Fines del Siglo XX y Actualidad)  .Descentralización: A partir de las décadas de 1970 y 1980, muchos países transfirieron la administración de los servicios de salud a jurisdicciones locales o provinciales.  .Atención Primaria: Se jerarquizo la prevención y el primer nivel de atención como estrategia clave para la equidad.</vt:lpstr>
      <vt:lpstr>.Enfoque Integral: Las políticas actuales abordan las enfermedades crónicas, los determinantes sociales y los derechos de genero.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Evolución Histórica de las Políticas de Salud Las políticas de salud paso de la caridad y el saneamiento básico a la creación de sistemas públicos universales y de seguridad social gestionados por el Estado. </dc:title>
  <dc:creator>PC - ZULMA</dc:creator>
  <cp:lastModifiedBy>PC - ZULMA</cp:lastModifiedBy>
  <cp:revision>7</cp:revision>
  <dcterms:created xsi:type="dcterms:W3CDTF">2026-09-04T16:10:49Z</dcterms:created>
  <dcterms:modified xsi:type="dcterms:W3CDTF">2026-09-04T16:44:13Z</dcterms:modified>
</cp:coreProperties>
</file>