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01050" y="-371062"/>
            <a:ext cx="7769454" cy="7474226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Educación Sanitaria como Herramienta Fundamental en la Prevención Terciaria en Radiología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enfoca en mejorar la Calidad de Vida del Pte. que ya padece una enfermedad crónica o avanzada.</a:t>
            </a:r>
            <a:b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.Objetivo: </a:t>
            </a:r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Minimizar  las complicaciones, retrasar la progresión del daño y optimizar la rehabilitación. A través de procedimientos intervencionistas y seguimientos precisos.</a:t>
            </a:r>
            <a:b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1507067" y="7103164"/>
            <a:ext cx="7766936" cy="66261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138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921565"/>
            <a:ext cx="8596668" cy="2835965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 Clave de Intervención del Radiólogo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radiólogo desempeña un rol educativo y clínico fundamental en tres frentes  principales: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713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742122"/>
            <a:ext cx="8596668" cy="5711687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Radiología Intervencionista Paliativa  y Terapéutica 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radiólogo no solo realiza el procedimiento , sino que educa al Pte. y a su flia sobre los beneficios, riesgos y cuidados posteriores de intervención que alivian síntomas graves: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Manejo del Dolor Oncológico: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Realización de ablaciones tumorales por radiofrecuencia o bloqueo nervioso.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79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821635"/>
            <a:ext cx="8596668" cy="4943061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.Procedimientos de Soporte: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Colocación de accesos vasculares de larga duración              (catéteres para quimioterapia), derivaciones urinarias( nefrectomías) o biliares para mejorar la función orgánica.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.Drenaje de Colecciones: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Evacuación de liquido ascítico o pleural para mejorar la respiratoria y el confort del Pte.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940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6592" y="490331"/>
            <a:ext cx="8494643" cy="6188766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Monitoreo de la Progresión y Respuesta al Tto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.Evaluación de Eficacia: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de criterios radiológicos estandarizados( como RECIST en oncología), para determinar si un tumor se ha reducido, estabilizado o progreso.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.Detección Precoz de Recaídas: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Programación de estudios de imagen seriados para captar complicaciones antes de que se vuelvan irreversibles.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036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57809"/>
            <a:ext cx="8596668" cy="6135756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Seguridad del Pte. Crónico (Radio protección y Contraste)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radiólogo educa sobre: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.Optimización de Dosis: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Explicar la importancia de justificar cada estudio radiológico para no acumular radiación innecesaria.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.Protección Renal: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Educar sobre hidratación previa y posterior al uso de medios de contraste yodados o basados en gadolinio, especialmente en ptes con función renal limite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700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424070"/>
            <a:ext cx="8596668" cy="5936973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Acciones Directas de Educación Sanitaria en Radiología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.Consentimiento Informado Dinámico: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Explicar de forma clara y accesible el propósito del procedimiento, disminuyendo la ansiedad del Pte.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.Instrucciones del Autocuidado Post- Procedimiento: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Capacitar al Pte. y cuidadores en la vigilancia de signos de alarma( fiebre, sangrado, dolor intenso) en el sitio de punción del catéter.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407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444487"/>
            <a:ext cx="8596668" cy="3074503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.Coordinación Multidisciplinaria: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Educar a otros especialistas médicos sobre cual es el mejor método de imagen para el seguimiento de una secuela especifica, evitando la duplicación de exámenes.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8430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</TotalTime>
  <Words>115</Words>
  <Application>Microsoft Office PowerPoint</Application>
  <PresentationFormat>Panorámica</PresentationFormat>
  <Paragraphs>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Faceta</vt:lpstr>
      <vt:lpstr>Educación Sanitaria como Herramienta Fundamental en la Prevención Terciaria en Radiología  Se enfoca en mejorar la Calidad de Vida del Pte. que ya padece una enfermedad crónica o avanzada.  .Objetivo: Minimizar  las complicaciones, retrasar la progresión del daño y optimizar la rehabilitación. A través de procedimientos intervencionistas y seguimientos precisos.  </vt:lpstr>
      <vt:lpstr>Áreas Clave de Intervención del Radiólogo El radiólogo desempeña un rol educativo y clínico fundamental en tres frentes  principales: </vt:lpstr>
      <vt:lpstr>1. Radiología Intervencionista Paliativa  y Terapéutica   El radiólogo no solo realiza el procedimiento , sino que educa al Pte. y a su flia sobre los beneficios, riesgos y cuidados posteriores de intervención que alivian síntomas graves:  . Manejo del Dolor Oncológico: Realización de ablaciones tumorales por radiofrecuencia o bloqueo nervioso.</vt:lpstr>
      <vt:lpstr>.Procedimientos de Soporte: Colocación de accesos vasculares de larga duración              (catéteres para quimioterapia), derivaciones urinarias( nefrectomías) o biliares para mejorar la función orgánica.  .Drenaje de Colecciones: Evacuación de liquido ascítico o pleural para mejorar la respiratoria y el confort del Pte.</vt:lpstr>
      <vt:lpstr>2. Monitoreo de la Progresión y Respuesta al Tto  .Evaluación de Eficacia: Uso de criterios radiológicos estandarizados( como RECIST en oncología), para determinar si un tumor se ha reducido, estabilizado o progreso.  .Detección Precoz de Recaídas: Programación de estudios de imagen seriados para captar complicaciones antes de que se vuelvan irreversibles. </vt:lpstr>
      <vt:lpstr>3. Seguridad del Pte. Crónico (Radio protección y Contraste) El radiólogo educa sobre:  .Optimización de Dosis: Explicar la importancia de justificar cada estudio radiológico para no acumular radiación innecesaria.  .Protección Renal: Educar sobre hidratación previa y posterior al uso de medios de contraste yodados o basados en gadolinio, especialmente en ptes con función renal limite </vt:lpstr>
      <vt:lpstr>Acciones Directas de Educación Sanitaria en Radiología  .Consentimiento Informado Dinámico: Explicar de forma clara y accesible el propósito del procedimiento, disminuyendo la ansiedad del Pte.  .Instrucciones del Autocuidado Post- Procedimiento: Capacitar al Pte. y cuidadores en la vigilancia de signos de alarma( fiebre, sangrado, dolor intenso) en el sitio de punción del catéter.  </vt:lpstr>
      <vt:lpstr>.Coordinación Multidisciplinaria: Educar a otros especialistas médicos sobre cual es el mejor método de imagen para el seguimiento de una secuela especifica, evitando la duplicación de exámenes.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Educación Sanitaria como Herramienta Fundamental en la Prevención Terciaria en Radiología  Se enfoca en mejorar la Calidad de Vida del Pte. que ya padece una enfermedad crónica o avanzada.  .Objetivo: Minimizar  las complicaciones, retrasar la progresión del daño y optimizar la rehabilitación. A través de procedimientos intervencionistas y seguimientos precisos.</dc:title>
  <dc:creator>PC - ZULMA</dc:creator>
  <cp:lastModifiedBy>PC - ZULMA</cp:lastModifiedBy>
  <cp:revision>10</cp:revision>
  <dcterms:created xsi:type="dcterms:W3CDTF">2026-09-05T22:56:11Z</dcterms:created>
  <dcterms:modified xsi:type="dcterms:W3CDTF">2026-09-05T23:50:08Z</dcterms:modified>
</cp:coreProperties>
</file>