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6" y="1775791"/>
            <a:ext cx="8114011" cy="4320209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Proceso-Salud-Enfermedad-</a:t>
            </a:r>
            <a:r>
              <a:rPr lang="es-E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Atencion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(PSEA)                                                       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una construccion social e individual que explica como las personas y los grupos viven, sienten y responden ante el bienestar, el malestar y la enfermedad.</a:t>
            </a:r>
            <a:b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se trata de estados fijos, sino de un flujo dinamico influenciado por la cultura, la economia  y la sociedad.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507067" y="7103164"/>
            <a:ext cx="7766936" cy="5300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780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32522"/>
            <a:ext cx="8596668" cy="6506817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Dimensiones del Proceso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Salud:</a:t>
            </a: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equilibrio físico, mental y social en constante cambio, ligado a las condiciones de vida.</a:t>
            </a:r>
            <a:b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.Enfermedad( o Padecimiento): </a:t>
            </a: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alteración biológica , psicológica o social que fractura o quiebra la vida cotidiana y genera sufrimiento o dolor.</a:t>
            </a:r>
            <a:b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.Atención:</a:t>
            </a:r>
            <a:r>
              <a:rPr lang="es-E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respuestas, recursos y acciones que se activan para buscar alivio, ya sea mediante  la medicina formal( Centros de salud, Hospitales. Profesionales) o sistemas informales( saberes populares,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automedicación 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08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32523"/>
            <a:ext cx="8596668" cy="602973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Clave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.Subjetividad: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Cada persona percibe el dolor y la necesidad de ayuda de forma distinta según sus valores y creencias.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.Contexto Social: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pobreza, el trabajo el genero y el acceso a derechos determinan las formas de enfermar y e recibir respuestas.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.Modelo de Atención: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Incluye como los sistemas de salud oficiales organizan la asistencia y como la población confía o rechaza dichos servicios.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895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47" y="1143000"/>
            <a:ext cx="836855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4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24" y="571500"/>
            <a:ext cx="688937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0928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6</Words>
  <Application>Microsoft Office PowerPoint</Application>
  <PresentationFormat>Panorámica</PresentationFormat>
  <Paragraphs>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Faceta</vt:lpstr>
      <vt:lpstr>Proceso-Salud-Enfermedad-Atencion (PSEA)                                                       Es una construccion social e individual que explica como las personas y los grupos viven, sienten y responden ante el bienestar, el malestar y la enfermedad. No se trata de estados fijos, sino de un flujo dinamico influenciado por la cultura, la economia  y la sociedad. </vt:lpstr>
      <vt:lpstr>Dimensiones del Proceso  .Salud: Un equilibrio físico, mental y social en constante cambio, ligado a las condiciones de vida.  .Enfermedad( o Padecimiento): La alteración biológica , psicológica o social que fractura o quiebra la vida cotidiana y genera sufrimiento o dolor.  .Atención: Las respuestas, recursos y acciones que se activan para buscar alivio, ya sea mediante  la medicina formal( Centros de salud, Hospitales. Profesionales) o sistemas informales( saberes populares, automedicación </vt:lpstr>
      <vt:lpstr>Factores Clave  .Subjetividad: Cada persona percibe el dolor y la necesidad de ayuda de forma distinta según sus valores y creencias.  .Contexto Social: La pobreza, el trabajo el genero y el acceso a derechos determinan las formas de enfermar y e recibir respuestas.  .Modelo de Atención: Incluye como los sistemas de salud oficiales organizan la asistencia y como la población confía o rechaza dichos servicios.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Proceso-Salud-Enfermedad-Atencion (PSEA) Es una construccion social e individual que explica como las personas y los grupos viven, sienten y responden ante el bienestar, el malestar y la enfermedad. No se trata de estados fijos, sino de un flujo dinamico influenciado por la cultura, la economia  y la sociedad.</dc:title>
  <dc:creator>PC - ZULMA</dc:creator>
  <cp:lastModifiedBy>PC - ZULMA</cp:lastModifiedBy>
  <cp:revision>6</cp:revision>
  <dcterms:created xsi:type="dcterms:W3CDTF">2026-08-21T01:33:13Z</dcterms:created>
  <dcterms:modified xsi:type="dcterms:W3CDTF">2026-08-21T23:09:02Z</dcterms:modified>
</cp:coreProperties>
</file>