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50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CEE9FC2C-EB89-4FC2-BF66-D277579A2E9C}" type="datetimeFigureOut">
              <a:rPr lang="es-ES" smtClean="0"/>
              <a:t>22/12/2020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E518D-282B-426D-9C0E-B4A59190F17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FC2C-EB89-4FC2-BF66-D277579A2E9C}" type="datetimeFigureOut">
              <a:rPr lang="es-ES" smtClean="0"/>
              <a:t>22/12/2020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E518D-282B-426D-9C0E-B4A59190F173}" type="slidenum">
              <a:rPr lang="es-ES" smtClean="0"/>
              <a:t>‹Nº›</a:t>
            </a:fld>
            <a:endParaRPr lang="es-E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FC2C-EB89-4FC2-BF66-D277579A2E9C}" type="datetimeFigureOut">
              <a:rPr lang="es-ES" smtClean="0"/>
              <a:t>22/12/2020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E518D-282B-426D-9C0E-B4A59190F173}" type="slidenum">
              <a:rPr lang="es-ES" smtClean="0"/>
              <a:t>‹Nº›</a:t>
            </a:fld>
            <a:endParaRPr lang="es-E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FC2C-EB89-4FC2-BF66-D277579A2E9C}" type="datetimeFigureOut">
              <a:rPr lang="es-ES" smtClean="0"/>
              <a:t>22/12/2020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E518D-282B-426D-9C0E-B4A59190F173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FC2C-EB89-4FC2-BF66-D277579A2E9C}" type="datetimeFigureOut">
              <a:rPr lang="es-ES" smtClean="0"/>
              <a:t>22/12/2020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E518D-282B-426D-9C0E-B4A59190F17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FC2C-EB89-4FC2-BF66-D277579A2E9C}" type="datetimeFigureOut">
              <a:rPr lang="es-ES" smtClean="0"/>
              <a:t>22/12/2020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E518D-282B-426D-9C0E-B4A59190F173}" type="slidenum">
              <a:rPr lang="es-ES" smtClean="0"/>
              <a:t>‹Nº›</a:t>
            </a:fld>
            <a:endParaRPr lang="es-E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FC2C-EB89-4FC2-BF66-D277579A2E9C}" type="datetimeFigureOut">
              <a:rPr lang="es-ES" smtClean="0"/>
              <a:t>22/12/2020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E518D-282B-426D-9C0E-B4A59190F17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FC2C-EB89-4FC2-BF66-D277579A2E9C}" type="datetimeFigureOut">
              <a:rPr lang="es-ES" smtClean="0"/>
              <a:t>22/12/2020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E518D-282B-426D-9C0E-B4A59190F173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FC2C-EB89-4FC2-BF66-D277579A2E9C}" type="datetimeFigureOut">
              <a:rPr lang="es-ES" smtClean="0"/>
              <a:t>22/12/2020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E518D-282B-426D-9C0E-B4A59190F17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FC2C-EB89-4FC2-BF66-D277579A2E9C}" type="datetimeFigureOut">
              <a:rPr lang="es-ES" smtClean="0"/>
              <a:t>22/12/2020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E518D-282B-426D-9C0E-B4A59190F17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FC2C-EB89-4FC2-BF66-D277579A2E9C}" type="datetimeFigureOut">
              <a:rPr lang="es-ES" smtClean="0"/>
              <a:t>22/12/2020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E518D-282B-426D-9C0E-B4A59190F17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CEE9FC2C-EB89-4FC2-BF66-D277579A2E9C}" type="datetimeFigureOut">
              <a:rPr lang="es-ES" smtClean="0"/>
              <a:t>22/12/2020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64DE518D-282B-426D-9C0E-B4A59190F173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576" y="1052736"/>
            <a:ext cx="7772400" cy="1470025"/>
          </a:xfrm>
        </p:spPr>
        <p:txBody>
          <a:bodyPr/>
          <a:lstStyle/>
          <a:p>
            <a:r>
              <a:rPr lang="es-ES" dirty="0" smtClean="0"/>
              <a:t>BIENVENIDOS A UNA NUEVA CLASE</a:t>
            </a:r>
            <a:endParaRPr lang="es-ES" dirty="0"/>
          </a:p>
        </p:txBody>
      </p:sp>
      <p:pic>
        <p:nvPicPr>
          <p:cNvPr id="4" name="3 Imagen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119" y="3284984"/>
            <a:ext cx="1871663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3861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TzGcGdxYrqc6xiPDqkTXaw&quot;,&quot;gi&quot;:&quot;E-7wlAJkjt3kngyKi0qKcw&quot;,&quot;ti&quot;:&quot;characters&quot;,&quot;vs&quot;:{&quot;f&quot;:[836,838],&quot;i&quot;:{&quot;d&quot;:&quot;TzGcGdxYrqc6xiPDqkTXaw&quot;,&quot;p&quot;:true}}}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lta costura">
  <a:themeElements>
    <a:clrScheme name="Alta costura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Etiqueta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lta costura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2</TotalTime>
  <Words>5</Words>
  <Application>Microsoft Office PowerPoint</Application>
  <PresentationFormat>Presentación en pantalla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Alta costura</vt:lpstr>
      <vt:lpstr>BIENVENIDOS A UNA NUEVA CLASE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BIENVENIDOS A UNA NUEVA CLASE</dc:title>
  <dc:creator>Usuario</dc:creator>
  <cp:lastModifiedBy>Usuario</cp:lastModifiedBy>
  <cp:revision>1</cp:revision>
  <dcterms:created xsi:type="dcterms:W3CDTF">2020-12-22T23:52:56Z</dcterms:created>
  <dcterms:modified xsi:type="dcterms:W3CDTF">2020-12-22T23:55:09Z</dcterms:modified>
</cp:coreProperties>
</file>