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48" d="100"/>
          <a:sy n="48" d="100"/>
        </p:scale>
        <p:origin x="-12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theme" Target="theme/theme1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presProps" Target="presProps.xml" /><Relationship Id="rId5" Type="http://schemas.openxmlformats.org/officeDocument/2006/relationships/slide" Target="slides/slide4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ableStyles" Target="tableStyle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40913" y="636104"/>
            <a:ext cx="88416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4400" dirty="0">
                <a:latin typeface="Arial" pitchFamily="34" charset="0"/>
                <a:cs typeface="Arial" pitchFamily="34" charset="0"/>
              </a:rPr>
              <a:t>ANATOMIA HUMANA</a:t>
            </a:r>
          </a:p>
          <a:p>
            <a:pPr algn="ctr"/>
            <a:r>
              <a:rPr lang="es-AR" sz="4400" dirty="0">
                <a:latin typeface="Arial" pitchFamily="34" charset="0"/>
                <a:cs typeface="Arial" pitchFamily="34" charset="0"/>
              </a:rPr>
              <a:t>Parcial n°2  de Anatomía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" y="2802835"/>
            <a:ext cx="4961724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2000" dirty="0">
                <a:latin typeface="Arial" pitchFamily="34" charset="0"/>
                <a:cs typeface="Arial" pitchFamily="34" charset="0"/>
              </a:rPr>
              <a:t>TEMAS: 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Sistema Muscular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Aparato  Circulatorio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Sistema Linfático</a:t>
            </a:r>
          </a:p>
          <a:p>
            <a:endParaRPr lang="es-AR" sz="2000" dirty="0">
              <a:latin typeface="Arial" pitchFamily="34" charset="0"/>
              <a:cs typeface="Arial" pitchFamily="34" charset="0"/>
            </a:endParaRP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INTEGRANTES: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Almirón, Camila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Díaz, Yanina</a:t>
            </a: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Ruiz, Gisela</a:t>
            </a:r>
          </a:p>
          <a:p>
            <a:endParaRPr lang="es-AR" sz="2000" dirty="0">
              <a:latin typeface="Arial" pitchFamily="34" charset="0"/>
              <a:cs typeface="Arial" pitchFamily="34" charset="0"/>
            </a:endParaRPr>
          </a:p>
          <a:p>
            <a:r>
              <a:rPr lang="es-AR" sz="2000" dirty="0">
                <a:latin typeface="Arial" pitchFamily="34" charset="0"/>
                <a:cs typeface="Arial" pitchFamily="34" charset="0"/>
              </a:rPr>
              <a:t>Fecha: 13/07/2026</a:t>
            </a:r>
          </a:p>
          <a:p>
            <a:endParaRPr lang="es-AR" sz="2000" dirty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962080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Sistema Muscular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449" y="731520"/>
            <a:ext cx="7667484" cy="280076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rPr dirty="0" err="1"/>
              <a:t>Concepto</a:t>
            </a:r>
            <a:br>
              <a:rPr dirty="0"/>
            </a:br>
            <a:r>
              <a:rPr lang="es-AR" dirty="0"/>
              <a:t>.Los músculos son tejidos compuestos por células especializadas.</a:t>
            </a:r>
            <a:r>
              <a:rPr dirty="0"/>
              <a:t> </a:t>
            </a:r>
            <a:br>
              <a:rPr dirty="0"/>
            </a:br>
            <a:r>
              <a:rPr lang="es-AR" dirty="0"/>
              <a:t>Que se contraen y se relajan .el cuerpo humano esta compuesto</a:t>
            </a:r>
          </a:p>
          <a:p>
            <a:pPr>
              <a:defRPr sz="2200"/>
            </a:pPr>
            <a:r>
              <a:rPr lang="es-AR" dirty="0"/>
              <a:t>Por mas de 600 músculos en lo cual son : </a:t>
            </a:r>
            <a:br>
              <a:rPr dirty="0"/>
            </a:br>
            <a:r>
              <a:rPr dirty="0"/>
              <a:t>• </a:t>
            </a:r>
            <a:r>
              <a:rPr lang="es-AR" dirty="0"/>
              <a:t>músculos esqueléticos:(estriado, voluntario)</a:t>
            </a:r>
          </a:p>
          <a:p>
            <a:pPr>
              <a:defRPr sz="2200"/>
            </a:pPr>
            <a:r>
              <a:rPr lang="es-AR" dirty="0"/>
              <a:t>•musculo cardiaco:(miocardio,estriado,involuntario)</a:t>
            </a:r>
          </a:p>
          <a:p>
            <a:pPr>
              <a:defRPr sz="2200"/>
            </a:pPr>
            <a:r>
              <a:rPr lang="es-AR" dirty="0"/>
              <a:t>•musculo liso:(involuntario)</a:t>
            </a:r>
            <a:br>
              <a:rPr dirty="0"/>
            </a:br>
            <a:endParaRPr dirty="0"/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dirty="0"/>
              <a:t>🖼️</a:t>
            </a:r>
          </a:p>
          <a:p>
            <a:pPr algn="ctr"/>
            <a:r>
              <a:rPr dirty="0" err="1"/>
              <a:t>Inserta</a:t>
            </a:r>
            <a:r>
              <a:rPr dirty="0"/>
              <a:t> </a:t>
            </a:r>
            <a:r>
              <a:rPr dirty="0" err="1"/>
              <a:t>aquí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imagen </a:t>
            </a:r>
            <a:r>
              <a:rPr dirty="0" err="1"/>
              <a:t>anatómica</a:t>
            </a:r>
            <a:endParaRPr dirty="0"/>
          </a:p>
          <a:p>
            <a:pPr algn="ctr"/>
            <a:r>
              <a:rPr dirty="0"/>
              <a:t>(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español</a:t>
            </a:r>
            <a:r>
              <a:rPr dirty="0"/>
              <a:t>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C381FB9-1117-82EB-389E-ED5883474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1" y="914400"/>
            <a:ext cx="3657600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Funciones y Propiedades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68580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Funciones:</a:t>
            </a:r>
            <a:br/>
            <a:r>
              <a:t>• Movimiento</a:t>
            </a:r>
            <a:br/>
            <a:r>
              <a:t>• Postura</a:t>
            </a:r>
            <a:br/>
            <a:r>
              <a:t>• Protección</a:t>
            </a:r>
            <a:br/>
            <a:r>
              <a:t>• Producción de calor</a:t>
            </a:r>
            <a:br/>
            <a:br/>
            <a:r>
              <a:t>Propiedades:</a:t>
            </a:r>
            <a:br/>
            <a:r>
              <a:t>• Excitabilidad</a:t>
            </a:r>
            <a:br/>
            <a:r>
              <a:t>• Contractilidad</a:t>
            </a:r>
            <a:br/>
            <a:r>
              <a:t>• Elasticidad</a:t>
            </a:r>
            <a:br/>
            <a:r>
              <a:t>• Extensibilidad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dirty="0"/>
              <a:t>🖼️</a:t>
            </a:r>
          </a:p>
          <a:p>
            <a:pPr algn="ctr"/>
            <a:r>
              <a:rPr dirty="0" err="1"/>
              <a:t>Inserta</a:t>
            </a:r>
            <a:r>
              <a:rPr dirty="0"/>
              <a:t> </a:t>
            </a:r>
            <a:r>
              <a:rPr dirty="0" err="1"/>
              <a:t>aquí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imagen </a:t>
            </a:r>
            <a:r>
              <a:rPr dirty="0" err="1"/>
              <a:t>anatómica</a:t>
            </a:r>
            <a:endParaRPr dirty="0"/>
          </a:p>
          <a:p>
            <a:pPr algn="ctr"/>
            <a:r>
              <a:rPr dirty="0"/>
              <a:t>(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español</a:t>
            </a:r>
            <a:r>
              <a:rPr dirty="0"/>
              <a:t>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0BDE777-6932-409A-7AE7-47EAAC57F0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1871" y="914400"/>
            <a:ext cx="4231083" cy="4572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Músculos importantes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6FB978C0-EE7C-9638-10F0-51285E64F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659" y="500000"/>
            <a:ext cx="10132142" cy="63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Aparato Circulatorio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68580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Concepto:</a:t>
            </a:r>
            <a:br/>
            <a:r>
              <a:t>Transporta sangre, oxígeno y nutrientes.</a:t>
            </a:r>
            <a:br/>
            <a:br/>
            <a:r>
              <a:t>Funciones:</a:t>
            </a:r>
            <a:br/>
            <a:r>
              <a:t>• Nutrición celular</a:t>
            </a:r>
            <a:br/>
            <a:r>
              <a:t>• Eliminación de desechos</a:t>
            </a:r>
            <a:br/>
            <a:r>
              <a:t>• Transporte de hormonas</a:t>
            </a:r>
            <a:br/>
            <a:r>
              <a:t>• Regulación térmica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🖼️</a:t>
            </a:r>
          </a:p>
          <a:p>
            <a:pPr algn="ctr"/>
            <a:r>
              <a:t>Inserta aquí una imagen anatómica</a:t>
            </a:r>
          </a:p>
          <a:p>
            <a:pPr algn="ctr"/>
            <a:r>
              <a:t>(en español)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1C70DFF-5A84-D940-43A1-5972DA009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3471" y="637159"/>
            <a:ext cx="4994561" cy="530351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Recorrido de la sangre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68580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Circulación pulmonar:</a:t>
            </a:r>
            <a:br/>
            <a:r>
              <a:t>Ventrículo derecho → Pulmones → Aurícula izquierda.</a:t>
            </a:r>
            <a:br/>
            <a:br/>
            <a:r>
              <a:t>Circulación sistémica:</a:t>
            </a:r>
            <a:br/>
            <a:r>
              <a:t>Ventrículo izquierdo → Cuerpo → Aurícula derecha.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🖼️</a:t>
            </a:r>
          </a:p>
          <a:p>
            <a:pPr algn="ctr"/>
            <a:r>
              <a:t>Inserta aquí una imagen anatómica</a:t>
            </a:r>
          </a:p>
          <a:p>
            <a:pPr algn="ctr"/>
            <a:r>
              <a:t>(en español)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642509D-4249-2ED7-EDFD-127AA7012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6725" y="820040"/>
            <a:ext cx="4171950" cy="466635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Sistema Linfático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9427" y="777240"/>
            <a:ext cx="68580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rPr dirty="0" err="1"/>
              <a:t>Concepto</a:t>
            </a:r>
            <a:r>
              <a:rPr dirty="0"/>
              <a:t>:</a:t>
            </a:r>
            <a:br>
              <a:rPr dirty="0"/>
            </a:br>
            <a:r>
              <a:rPr dirty="0"/>
              <a:t>Red de </a:t>
            </a:r>
            <a:r>
              <a:rPr dirty="0" err="1"/>
              <a:t>vasos</a:t>
            </a:r>
            <a:r>
              <a:rPr dirty="0"/>
              <a:t> y </a:t>
            </a:r>
            <a:r>
              <a:rPr dirty="0" err="1"/>
              <a:t>órganos</a:t>
            </a:r>
            <a:r>
              <a:rPr dirty="0"/>
              <a:t> </a:t>
            </a:r>
            <a:r>
              <a:rPr dirty="0" err="1"/>
              <a:t>que</a:t>
            </a:r>
            <a:r>
              <a:rPr dirty="0"/>
              <a:t> </a:t>
            </a:r>
            <a:r>
              <a:rPr dirty="0" err="1"/>
              <a:t>participa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defensa del </a:t>
            </a:r>
            <a:r>
              <a:rPr dirty="0" err="1"/>
              <a:t>organismo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dirty="0" err="1"/>
              <a:t>Componentes</a:t>
            </a:r>
            <a:r>
              <a:rPr dirty="0"/>
              <a:t>:</a:t>
            </a:r>
            <a:br>
              <a:rPr dirty="0"/>
            </a:br>
            <a:r>
              <a:rPr dirty="0"/>
              <a:t>Linfa, </a:t>
            </a:r>
            <a:r>
              <a:rPr dirty="0" err="1"/>
              <a:t>vasos</a:t>
            </a:r>
            <a:r>
              <a:rPr dirty="0"/>
              <a:t>, </a:t>
            </a:r>
            <a:r>
              <a:rPr dirty="0" err="1"/>
              <a:t>ganglios</a:t>
            </a:r>
            <a:r>
              <a:rPr dirty="0"/>
              <a:t>, </a:t>
            </a:r>
            <a:r>
              <a:rPr dirty="0" err="1"/>
              <a:t>bazo</a:t>
            </a:r>
            <a:r>
              <a:rPr dirty="0"/>
              <a:t>, </a:t>
            </a:r>
            <a:r>
              <a:rPr dirty="0" err="1"/>
              <a:t>timo</a:t>
            </a:r>
            <a:r>
              <a:rPr dirty="0"/>
              <a:t> y </a:t>
            </a:r>
            <a:r>
              <a:rPr dirty="0" err="1"/>
              <a:t>amígdalas</a:t>
            </a:r>
            <a:r>
              <a:rPr dirty="0"/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🖼️</a:t>
            </a:r>
          </a:p>
          <a:p>
            <a:pPr algn="ctr"/>
            <a:r>
              <a:t>Inserta aquí una imagen anatómica</a:t>
            </a:r>
          </a:p>
          <a:p>
            <a:pPr algn="ctr"/>
            <a:r>
              <a:t>(en español)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DB0F3093-D038-8D9D-0D22-482CA5DA2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1" y="914400"/>
            <a:ext cx="4100052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37160"/>
            <a:ext cx="7315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FFFFFF"/>
                </a:solidFill>
              </a:defRPr>
            </a:pPr>
            <a:r>
              <a:t>Funciones del Sistema Linfático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822960"/>
            <a:ext cx="6858000" cy="5303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/>
            </a:pPr>
            <a:r>
              <a:t>• Defensa inmunológica.</a:t>
            </a:r>
            <a:br/>
            <a:r>
              <a:t>• Drenaje del exceso de líquido.</a:t>
            </a:r>
            <a:br/>
            <a:r>
              <a:t>• Transporte de grasas.</a:t>
            </a:r>
            <a:br/>
            <a:r>
              <a:t>• Producción y transporte de linfocitos.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0" y="914400"/>
            <a:ext cx="3657600" cy="4572000"/>
          </a:xfrm>
          <a:prstGeom prst="roundRect">
            <a:avLst/>
          </a:prstGeom>
          <a:solidFill>
            <a:srgbClr val="E1EB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t>🖼️</a:t>
            </a:r>
          </a:p>
          <a:p>
            <a:pPr algn="ctr"/>
            <a:r>
              <a:t>Inserta aquí una imagen anatómica</a:t>
            </a:r>
          </a:p>
          <a:p>
            <a:pPr algn="ctr"/>
            <a:r>
              <a:t>(en español)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0000"/>
          </a:xfrm>
          <a:prstGeom prst="rect">
            <a:avLst/>
          </a:prstGeom>
          <a:solidFill>
            <a:srgbClr val="194C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B6E2EE1-DABF-BD0B-9727-39F9B2146A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097" y="1540250"/>
            <a:ext cx="8524568" cy="432960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127</Words>
  <Application>Microsoft Office PowerPoint</Application>
  <PresentationFormat>Personalizado</PresentationFormat>
  <Paragraphs>47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dc:description>generated using python-pptx</dc:description>
  <cp:lastModifiedBy>simonellizulmabe@gmail.com</cp:lastModifiedBy>
  <cp:revision>6</cp:revision>
  <dcterms:created xsi:type="dcterms:W3CDTF">2013-01-27T09:14:16Z</dcterms:created>
  <dcterms:modified xsi:type="dcterms:W3CDTF">2026-07-19T15:10:59Z</dcterms:modified>
</cp:coreProperties>
</file>