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4" y="1338470"/>
            <a:ext cx="7429430" cy="36576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 Integral de Salud</a:t>
            </a:r>
            <a:b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Salud Integral es el estado de bienestar complete que resulta del equilibrio entre 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</a:t>
            </a:r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cuerpo,la mente y el entorno social de una persona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4850296" y="7182677"/>
            <a:ext cx="6654316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6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318053"/>
            <a:ext cx="8911687" cy="5857460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 Principales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.Salud Física: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buen funcionamiento del cuerpo, con defensas fuertes y hábitos que previenen dolencias.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.Salud Mental y Emocional: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capacidad de manejar el estrés, entender las emociones y mantener relaciones sanas.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.Salud Social: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entorno socioeconómico, el acceso a la educación, la seguridad alimentaria y el apoyo de la comunidad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0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291548"/>
            <a:ext cx="8911687" cy="598998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Hábitos para Cuidarla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Dormir bien y descansar lo suficiente cada día.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Comer alimentos nutritivos y tomar suficiente agua al día.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Hacer ejercicio físico de forma regular.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Practicar técnicas para reducir el estrés, como la meditación.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 vínculos familiares y sociales positivos.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2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285461"/>
            <a:ext cx="8911687" cy="424069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la Perspectiva del Profesional de Radiología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mas allá de operar equipos o interpretar imágenes, implica entender la salud como un estado dinámico de bienestar físico, mental y social donde el diagnostico (Dx) por imagen es el puente hacia la detección temprana, el tratamiento(</a:t>
            </a:r>
            <a:r>
              <a:rPr lang="es-E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tto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oportuno y la calidad de vida.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66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060174"/>
            <a:ext cx="8911687" cy="4850296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Pilares de la Visión Integral en Radiología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Precisión Diagnostica y Prevención: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radiología aporta una visión interna y objetiva del cuerpo humano que resulta clave en una gran parte de las decisiones medicas, permitiendo identificar patologías en fases iniciales antes de que se manifiesten clínicamente.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3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126436"/>
            <a:ext cx="8911687" cy="438646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.Seguridad y Protección Radiológica: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profesional cuida la salud del paciente(</a:t>
            </a:r>
            <a:r>
              <a:rPr lang="es-E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Pte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aplicando rigurosamente los principios de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Justificación, Optimización(Criterio ALARA) Y Limitación de Dosis,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minimizando cualquier riesgo biológico derivado de las radiaciones ionizantes.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42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669774"/>
            <a:ext cx="8911687" cy="33528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.Enfoque Humano y Gestión del Paciente: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atención integral incluye acompañar al </a:t>
            </a:r>
            <a:r>
              <a:rPr lang="es-E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Pte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momento del estudio, reducir su ansiedad frente a la incertidumbre y considerar su contexto global dentro de un equipo multidisciplinario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65520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96</Words>
  <Application>Microsoft Office PowerPoint</Application>
  <PresentationFormat>Panorámica</PresentationFormat>
  <Paragraphs>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Espiral</vt:lpstr>
      <vt:lpstr>  Concepto Integral de Salud  La Salud Integral es el estado de bienestar complete que resulta del equilibrio entre entre el cuerpo,la mente y el entorno social de una persona </vt:lpstr>
      <vt:lpstr>Componentes Principales  .Salud Física: El buen funcionamiento del cuerpo, con defensas fuertes y hábitos que previenen dolencias.  .Salud Mental y Emocional: La capacidad de manejar el estrés, entender las emociones y mantener relaciones sanas.   .Salud Social: El entorno socioeconómico, el acceso a la educación, la seguridad alimentaria y el apoyo de la comunidad</vt:lpstr>
      <vt:lpstr>Hábitos para Cuidarla  .Dormir bien y descansar lo suficiente cada día.  .Comer alimentos nutritivos y tomar suficiente agua al día.  .Hacer ejercicio físico de forma regular.  .Practicar técnicas para reducir el estrés, como la meditación.  .Mantener vínculos familiares y sociales positivos. </vt:lpstr>
      <vt:lpstr>Desde la Perspectiva del Profesional de Radiología  Va mas allá de operar equipos o interpretar imágenes, implica entender la salud como un estado dinámico de bienestar físico, mental y social donde el diagnostico (Dx) por imagen es el puente hacia la detección temprana, el tratamiento(tto) oportuno y la calidad de vida.  </vt:lpstr>
      <vt:lpstr>Pilares de la Visión Integral en Radiología  . Precisión Diagnostica y Prevención: La radiología aporta una visión interna y objetiva del cuerpo humano que resulta clave en una gran parte de las decisiones medicas, permitiendo identificar patologías en fases iniciales antes de que se manifiesten clínicamente.</vt:lpstr>
      <vt:lpstr>.Seguridad y Protección Radiológica: El profesional cuida la salud del paciente(Pte) aplicando rigurosamente los principios de Justificación, Optimización(Criterio ALARA) Y Limitación de Dosis, minimizando cualquier riesgo biológico derivado de las radiaciones ionizantes.</vt:lpstr>
      <vt:lpstr>.Enfoque Humano y Gestión del Paciente: La atención integral incluye acompañar al Pte en el momento del estudio, reducir su ansiedad frente a la incertidumbre y considerar su contexto global dentro de un equipo multidisciplinario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Concepto Integral de Salud  La Salud Integral es el estado de bienestar complete que resulta del equilibrio entre entre el cuerpo,la mente y el entorno social de una persona </dc:title>
  <dc:creator>PC - ZULMA</dc:creator>
  <cp:lastModifiedBy>PC - ZULMA</cp:lastModifiedBy>
  <cp:revision>9</cp:revision>
  <dcterms:created xsi:type="dcterms:W3CDTF">2026-09-03T15:17:17Z</dcterms:created>
  <dcterms:modified xsi:type="dcterms:W3CDTF">2026-09-03T16:16:12Z</dcterms:modified>
</cp:coreProperties>
</file>