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416157-8342-E521-D882-3D3D95743B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3743163"/>
          </a:xfrm>
        </p:spPr>
        <p:txBody>
          <a:bodyPr>
            <a:normAutofit/>
          </a:bodyPr>
          <a:lstStyle/>
          <a:p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Sistema apud</a:t>
            </a:r>
            <a:b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El sistema  apud NO ES UN ORGANO</a:t>
            </a: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CON UNA ANATOMIA ESPECIFICA.</a:t>
            </a: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Sino un sistema celular endocrino difuso compuesto por células especializadas dispersas en diversos órganos del cuerpo.</a:t>
            </a:r>
            <a:endParaRPr lang="es-A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816CC68-D0B8-92B3-80A0-A7FC493055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V="1">
            <a:off x="1751012" y="7256205"/>
            <a:ext cx="8689976" cy="88491"/>
          </a:xfrm>
        </p:spPr>
        <p:txBody>
          <a:bodyPr>
            <a:normAutofit fontScale="25000" lnSpcReduction="20000"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772304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CB628D-A39A-EFE9-DA0B-D59CFB0A2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943897"/>
            <a:ext cx="10364451" cy="4277032"/>
          </a:xfrm>
        </p:spPr>
        <p:txBody>
          <a:bodyPr>
            <a:normAutofit/>
          </a:bodyPr>
          <a:lstStyle/>
          <a:p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- PRINCIPALMENTE EN EL APARATO GASTROINTESTINAL Y RESPIRATORIO, QUE COMPARTEN LA CAPACIDAD DE CAPTAR PRECURSORES DE AMINAS Y DESCARBOXILARLOS PARA FORMAR AMINAS BIOLOGICAMENTE ACTIVAS.</a:t>
            </a:r>
          </a:p>
        </p:txBody>
      </p:sp>
    </p:spTree>
    <p:extLst>
      <p:ext uri="{BB962C8B-B14F-4D97-AF65-F5344CB8AC3E}">
        <p14:creationId xmlns:p14="http://schemas.microsoft.com/office/powerpoint/2010/main" val="3716558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4ECCEB-3800-BDD1-3465-F06F602F5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958644"/>
            <a:ext cx="10364451" cy="4085303"/>
          </a:xfrm>
        </p:spPr>
        <p:txBody>
          <a:bodyPr>
            <a:normAutofit/>
          </a:bodyPr>
          <a:lstStyle/>
          <a:p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Su anatomía se caracteriza por la presencia de estas células en forma aisladas o en grupos dentro del parénquima de otros órganos, así como en glándulas endocrinas definidas, formando el tejido neuroendocrino difuso.</a:t>
            </a:r>
          </a:p>
        </p:txBody>
      </p:sp>
    </p:spTree>
    <p:extLst>
      <p:ext uri="{BB962C8B-B14F-4D97-AF65-F5344CB8AC3E}">
        <p14:creationId xmlns:p14="http://schemas.microsoft.com/office/powerpoint/2010/main" val="21075255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6253D0-CB1D-01FE-33E1-E99A2C163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430593"/>
            <a:ext cx="10364451" cy="3716593"/>
          </a:xfrm>
        </p:spPr>
        <p:txBody>
          <a:bodyPr>
            <a:normAutofit fontScale="90000"/>
          </a:bodyPr>
          <a:lstStyle/>
          <a:p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Características y ubicación de las células apud</a:t>
            </a:r>
            <a:b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- ORIGEN EMBRIONARIO COMUN: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ESTAS CELULAS SE CREE QUE TIENEN UN ORIGEN EMBRIOLOGICO COMUN EN LA CRESTA NEURAL, LO QUE LES CONFIERE CARACTERISTICAS CITOQUIMICAS Y ULTRAESTRUCTURALES SIMILARES.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7423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10CB3C-3CF0-8018-9906-147A6D7F80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725560"/>
            <a:ext cx="10364451" cy="3982065"/>
          </a:xfrm>
        </p:spPr>
        <p:txBody>
          <a:bodyPr>
            <a:normAutofit fontScale="90000"/>
          </a:bodyPr>
          <a:lstStyle/>
          <a:p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DISTRIBUCION DIFUSA: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Se encuentran dispersas por el organismo, pero con una alta concentración en: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-TRACTO GASTROINTESTINAL: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CELULAS EPITELIALES AISLADAS EN EL INTESTINO Y EL ESTOMAGO.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2680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568B65-944B-78B8-79B2-0CBCA6E6E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799303"/>
            <a:ext cx="10364451" cy="3819832"/>
          </a:xfrm>
        </p:spPr>
        <p:txBody>
          <a:bodyPr>
            <a:normAutofit/>
          </a:bodyPr>
          <a:lstStyle/>
          <a:p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-PULMON:</a:t>
            </a: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 TAMBIEN SE ENCUENTRAN CELULAS DE ESTE TIPO EN EL TEJIDO PULMONAR.</a:t>
            </a: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-OTROS ORGANOS:</a:t>
            </a: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 ADEMAS </a:t>
            </a: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, SE LOCALIZAN EN EL CORAZON, LA HIPOFISIS, LOS ISLOTES PANCREATICOS, LA MEDULA SUPRARRENAL Y LA GLANDULA PINEAL.</a:t>
            </a:r>
            <a:endParaRPr lang="es-A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87379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B7AEBB-12C7-03D3-8DF4-83A84665E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696064"/>
            <a:ext cx="10364451" cy="3657601"/>
          </a:xfrm>
        </p:spPr>
        <p:txBody>
          <a:bodyPr>
            <a:noAutofit/>
          </a:bodyPr>
          <a:lstStyle/>
          <a:p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MORFOLOGIA</a:t>
            </a: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LAS CELULAS APUD SON GENERALMENTE DE FORMA OVALADA, CON UN NUCLEO ESFERICO Y GRANULOS SECRETORES INTRACITOPLASMATICOS.</a:t>
            </a: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PUEDEN SER ABIERTAS ( CON MICROVELLOSIDADES QUE LLEGANA LA LUZ INTESTINAL) O CERRADAS( SIN CONTACTO CON LA LUZ).</a:t>
            </a:r>
            <a:endParaRPr lang="es-A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24989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9D8921-79C5-3DFD-4C63-631280DD6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135626"/>
            <a:ext cx="10364451" cy="3819832"/>
          </a:xfrm>
        </p:spPr>
        <p:txBody>
          <a:bodyPr>
            <a:normAutofit/>
          </a:bodyPr>
          <a:lstStyle/>
          <a:p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FUNCION DEL SISTEMA APUD</a:t>
            </a:r>
            <a:b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-PRODUCCION HORMONAL:</a:t>
            </a: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 LAS CELULAS APUD SECRETAN HORMONAS PEPTIDAS Y AMINAS BIOLOGICAMENTE ACTIVAS QUE REGULAN DIVERSAS FUNCIONES CORPORALES, COMO EL SISTEMA DIGESTIVO Y EL RESPIRATORIO.</a:t>
            </a:r>
            <a:endParaRPr lang="es-A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26830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BCBF7C-6411-57AB-F7EE-125691876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017639"/>
            <a:ext cx="10364451" cy="3834580"/>
          </a:xfrm>
        </p:spPr>
        <p:txBody>
          <a:bodyPr>
            <a:normAutofit fontScale="90000"/>
          </a:bodyPr>
          <a:lstStyle/>
          <a:p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HOMEOSTASIS: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PARTICIPAN EN EL MANTENIMIENTO DE LA HOMEOSTASIS( EL EQUILIBRIO INTERNO DEL ORGANISMO)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-ENFERMEDADES: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 SON FUNDAMENTALES EN EL DIAGNOSTICO Y TRATAMIENTO DE NUMEROSAS ENFERMEDADES, ESPECIALMENTE LAS RELACIONADAS CON TUMORES NEUROENDOCRINOS( APUDOMAS).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0990068"/>
      </p:ext>
    </p:extLst>
  </p:cSld>
  <p:clrMapOvr>
    <a:masterClrMapping/>
  </p:clrMapOvr>
</p:sld>
</file>

<file path=ppt/theme/theme1.xml><?xml version="1.0" encoding="utf-8"?>
<a:theme xmlns:a="http://schemas.openxmlformats.org/drawingml/2006/main" name="Got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Gota</Template>
  <TotalTime>35</TotalTime>
  <Words>336</Words>
  <Application>Microsoft Office PowerPoint</Application>
  <PresentationFormat>Panorámica</PresentationFormat>
  <Paragraphs>9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2" baseType="lpstr">
      <vt:lpstr>Arial</vt:lpstr>
      <vt:lpstr>Tw Cen MT</vt:lpstr>
      <vt:lpstr>Gota</vt:lpstr>
      <vt:lpstr>Sistema apud El sistema  apud NO ES UN ORGANO CON UNA ANATOMIA ESPECIFICA.  Sino un sistema celular endocrino difuso compuesto por células especializadas dispersas en diversos órganos del cuerpo.</vt:lpstr>
      <vt:lpstr>- PRINCIPALMENTE EN EL APARATO GASTROINTESTINAL Y RESPIRATORIO, QUE COMPARTEN LA CAPACIDAD DE CAPTAR PRECURSORES DE AMINAS Y DESCARBOXILARLOS PARA FORMAR AMINAS BIOLOGICAMENTE ACTIVAS.</vt:lpstr>
      <vt:lpstr>Su anatomía se caracteriza por la presencia de estas células en forma aisladas o en grupos dentro del parénquima de otros órganos, así como en glándulas endocrinas definidas, formando el tejido neuroendocrino difuso.</vt:lpstr>
      <vt:lpstr>Características y ubicación de las células apud   - ORIGEN EMBRIONARIO COMUN: ESTAS CELULAS SE CREE QUE TIENEN UN ORIGEN EMBRIOLOGICO COMUN EN LA CRESTA NEURAL, LO QUE LES CONFIERE CARACTERISTICAS CITOQUIMICAS Y ULTRAESTRUCTURALES SIMILARES.</vt:lpstr>
      <vt:lpstr>DISTRIBUCION DIFUSA: Se encuentran dispersas por el organismo, pero con una alta concentración en:  -TRACTO GASTROINTESTINAL: CELULAS EPITELIALES AISLADAS EN EL INTESTINO Y EL ESTOMAGO. </vt:lpstr>
      <vt:lpstr>-PULMON: TAMBIEN SE ENCUENTRAN CELULAS DE ESTE TIPO EN EL TEJIDO PULMONAR.  -OTROS ORGANOS: ADEMAS  , SE LOCALIZAN EN EL CORAZON, LA HIPOFISIS, LOS ISLOTES PANCREATICOS, LA MEDULA SUPRARRENAL Y LA GLANDULA PINEAL.</vt:lpstr>
      <vt:lpstr>MORFOLOGIA LAS CELULAS APUD SON GENERALMENTE DE FORMA OVALADA, CON UN NUCLEO ESFERICO Y GRANULOS SECRETORES INTRACITOPLASMATICOS. PUEDEN SER ABIERTAS ( CON MICROVELLOSIDADES QUE LLEGANA LA LUZ INTESTINAL) O CERRADAS( SIN CONTACTO CON LA LUZ).</vt:lpstr>
      <vt:lpstr>FUNCION DEL SISTEMA APUD  -PRODUCCION HORMONAL: LAS CELULAS APUD SECRETAN HORMONAS PEPTIDAS Y AMINAS BIOLOGICAMENTE ACTIVAS QUE REGULAN DIVERSAS FUNCIONES CORPORALES, COMO EL SISTEMA DIGESTIVO Y EL RESPIRATORIO.</vt:lpstr>
      <vt:lpstr>- HOMEOSTASIS: PARTICIPAN EN EL MANTENIMIENTO DE LA HOMEOSTASIS( EL EQUILIBRIO INTERNO DEL ORGANISMO)  -ENFERMEDADES: SON FUNDAMENTALES EN EL DIAGNOSTICO Y TRATAMIENTO DE NUMEROSAS ENFERMEDADES, ESPECIALMENTE LAS RELACIONADAS CON TUMORES NEUROENDOCRINOS( APUDOMAS).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Sistema apud El sistema  apud NO ES UN ORGANO CON UNA ANATOMIA ESPECIFICA.  Sino un sistema celular endocrino difuso compuesto por células especializadas dispersas en diversos órganos del cuerpo.</dc:title>
  <dc:creator>zulma_2023@hotmail.com</dc:creator>
  <cp:lastModifiedBy>MSP-PUERTA DEL SOL</cp:lastModifiedBy>
  <cp:revision>9</cp:revision>
  <dcterms:created xsi:type="dcterms:W3CDTF">2025-09-08T23:21:24Z</dcterms:created>
  <dcterms:modified xsi:type="dcterms:W3CDTF">2025-09-15T13:03:08Z</dcterms:modified>
</cp:coreProperties>
</file>