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590261"/>
            <a:ext cx="7766936" cy="3617843"/>
          </a:xfrm>
        </p:spPr>
        <p:txBody>
          <a:bodyPr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Articulaciones del Miembro Superior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estructuras sinoviales(diartrosis)  que permiten gran movilidad, conectando el hombro con la mano. Fundamentales para la manipulación  y el movimiento.</a:t>
            </a:r>
            <a:b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6858000"/>
            <a:ext cx="7766936" cy="1524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04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-106017"/>
            <a:ext cx="8596668" cy="60297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Cintura Escapular y Hombro.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Esternoclavicular: </a:t>
            </a:r>
            <a: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Unión ósea entre el miembro superior y el esqueleto.</a:t>
            </a:r>
            <a:b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-Acromioclavicular: </a:t>
            </a:r>
            <a: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la clavícula con el acromion de la escapula.</a:t>
            </a:r>
            <a:b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Glenohumeral( Hombro): </a:t>
            </a:r>
            <a: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esférica, entre la cabeza del humero y la fosa glenoidea de la escapula, es la mas móvil del cuerpo.</a:t>
            </a:r>
            <a:b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Articulación Escapulotoracica: </a:t>
            </a:r>
            <a: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funcional donde la escapula se desliza sobre la caja torácica.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7076660"/>
            <a:ext cx="8596668" cy="5300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0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93913"/>
            <a:ext cx="8596668" cy="4916557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Codo (Complejo Articular):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Humero- Cubital: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Tipo tróclea        (bisagra) , permite flexión y extensión.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Humero- Radial: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Tipo codillea.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Radiocubital Proximal: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trocoide ( pivote), esencial para la pronosupinación.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24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292626"/>
            <a:ext cx="8596668" cy="3684104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Antebrazo: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Articulación Radiocubital Distal: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la cabeza del cubito con el radio.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808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5056" y="92766"/>
            <a:ext cx="8596668" cy="629478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Carpo y Falanges: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Radiocarpiana: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el radio con la fila proximal de los huesos del carpo                           ( escafoides, semilunar, piramidal).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-Articulaciones Intercarpianas: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los huesos del carpo.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Carpometacarpianas: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el carpo y los metacarpianos.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-Articulaciones Metacarpofalangicas: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Nudillos.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-Articulaciones Interfalangicas: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las falanges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281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C772187-DA01-455C-9101-4F892F394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562" y="0"/>
            <a:ext cx="57015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729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5A56EF3-3601-41AC-8A10-A6FA93B0F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593" y="-160691"/>
            <a:ext cx="6323586" cy="722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5846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263</Words>
  <Application>Microsoft Office PowerPoint</Application>
  <PresentationFormat>Panorámica</PresentationFormat>
  <Paragraphs>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Articulaciones del Miembro Superior  Son estructuras sinoviales(diartrosis)  que permiten gran movilidad, conectando el hombro con la mano. Fundamentales para la manipulación  y el movimiento. </vt:lpstr>
      <vt:lpstr>Cintura Escapular y Hombro.  -Articulación Esternoclavicular: Unión ósea entre el miembro superior y el esqueleto.  -Acromioclavicular: Une la clavícula con el acromion de la escapula.  -Articulación Glenohumeral( Hombro): Articulación esférica, entre la cabeza del humero y la fosa glenoidea de la escapula, es la mas móvil del cuerpo.  - Articulación Escapulotoracica: Articulación funcional donde la escapula se desliza sobre la caja torácica.  </vt:lpstr>
      <vt:lpstr>Codo (Complejo Articular):  -Articulación Humero- Cubital: Tipo tróclea        (bisagra) , permite flexión y extensión.  -Articulación Humero- Radial: Tipo codillea.  -Articulación Radiocubital Proximal: Tipo trocoide ( pivote), esencial para la pronosupinación. </vt:lpstr>
      <vt:lpstr>Antebrazo:   - Articulación Radiocubital Distal: Une la cabeza del cubito con el radio.</vt:lpstr>
      <vt:lpstr>Carpo y Falanges:  -Articulación Radiocarpiana: Une el radio con la fila proximal de los huesos del carpo                           ( escafoides, semilunar, piramidal).  -Articulaciones Intercarpianas: Entre los huesos del carpo. -Articulación Carpometacarpianas: Entre el carpo y los metacarpianos.  -Articulaciones Metacarpofalangicas: Nudillos.  -Articulaciones Interfalangicas: Entre las falanges  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Articulaciones del Miembro Superior  Son estructuras sinoviales(diartrosis)  que permiten gran movilidad, conectando el hombro con la mano. </dc:title>
  <dc:creator>PC - ZULMA</dc:creator>
  <cp:lastModifiedBy>Usuario</cp:lastModifiedBy>
  <cp:revision>11</cp:revision>
  <dcterms:created xsi:type="dcterms:W3CDTF">2026-04-28T19:09:34Z</dcterms:created>
  <dcterms:modified xsi:type="dcterms:W3CDTF">2026-04-29T14:08:18Z</dcterms:modified>
</cp:coreProperties>
</file>