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3" r:id="rId4"/>
    <p:sldId id="274" r:id="rId5"/>
    <p:sldId id="259" r:id="rId6"/>
    <p:sldId id="263" r:id="rId7"/>
    <p:sldId id="267" r:id="rId8"/>
    <p:sldId id="264" r:id="rId9"/>
    <p:sldId id="265" r:id="rId10"/>
    <p:sldId id="269" r:id="rId11"/>
    <p:sldId id="271" r:id="rId1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7043-4A2A-4210-A9DC-676783C93642}" type="datetimeFigureOut">
              <a:rPr lang="es-AR" smtClean="0"/>
              <a:pPr/>
              <a:t>9/6/2026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B800-1254-4FCE-B80C-D7C9629CFA8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7043-4A2A-4210-A9DC-676783C93642}" type="datetimeFigureOut">
              <a:rPr lang="es-AR" smtClean="0"/>
              <a:pPr/>
              <a:t>9/6/2026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B800-1254-4FCE-B80C-D7C9629CFA8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7043-4A2A-4210-A9DC-676783C93642}" type="datetimeFigureOut">
              <a:rPr lang="es-AR" smtClean="0"/>
              <a:pPr/>
              <a:t>9/6/2026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B800-1254-4FCE-B80C-D7C9629CFA8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6ECE-33F0-4EDF-98A1-08A399265AC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D6D8-67DC-426D-ACD4-7C718E8248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222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6ECE-33F0-4EDF-98A1-08A399265AC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D6D8-67DC-426D-ACD4-7C718E8248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430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6ECE-33F0-4EDF-98A1-08A399265AC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D6D8-67DC-426D-ACD4-7C718E8248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51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6ECE-33F0-4EDF-98A1-08A399265AC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D6D8-67DC-426D-ACD4-7C718E8248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188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6ECE-33F0-4EDF-98A1-08A399265AC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D6D8-67DC-426D-ACD4-7C718E8248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308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6ECE-33F0-4EDF-98A1-08A399265AC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D6D8-67DC-426D-ACD4-7C718E8248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83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6ECE-33F0-4EDF-98A1-08A399265AC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D6D8-67DC-426D-ACD4-7C718E8248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4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6ECE-33F0-4EDF-98A1-08A399265AC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D6D8-67DC-426D-ACD4-7C718E8248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2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7043-4A2A-4210-A9DC-676783C93642}" type="datetimeFigureOut">
              <a:rPr lang="es-AR" smtClean="0"/>
              <a:pPr/>
              <a:t>9/6/2026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B800-1254-4FCE-B80C-D7C9629CFA8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6ECE-33F0-4EDF-98A1-08A399265AC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D6D8-67DC-426D-ACD4-7C718E8248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40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6ECE-33F0-4EDF-98A1-08A399265AC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D6D8-67DC-426D-ACD4-7C718E8248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285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6ECE-33F0-4EDF-98A1-08A399265AC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D6D8-67DC-426D-ACD4-7C718E8248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92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6ECE-33F0-4EDF-98A1-08A399265AC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D6D8-67DC-426D-ACD4-7C718E8248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49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6ECE-33F0-4EDF-98A1-08A399265AC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D6D8-67DC-426D-ACD4-7C718E8248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50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6ECE-33F0-4EDF-98A1-08A399265AC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D6D8-67DC-426D-ACD4-7C718E8248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445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6ECE-33F0-4EDF-98A1-08A399265AC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D6D8-67DC-426D-ACD4-7C718E8248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9331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6ECE-33F0-4EDF-98A1-08A399265AC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D6D8-67DC-426D-ACD4-7C718E8248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058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6ECE-33F0-4EDF-98A1-08A399265AC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D6D8-67DC-426D-ACD4-7C718E8248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4540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6ECE-33F0-4EDF-98A1-08A399265AC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D6D8-67DC-426D-ACD4-7C718E8248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63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7043-4A2A-4210-A9DC-676783C93642}" type="datetimeFigureOut">
              <a:rPr lang="es-AR" smtClean="0"/>
              <a:pPr/>
              <a:t>9/6/2026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B800-1254-4FCE-B80C-D7C9629CFA8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6ECE-33F0-4EDF-98A1-08A399265AC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D6D8-67DC-426D-ACD4-7C718E8248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5130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6ECE-33F0-4EDF-98A1-08A399265AC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D6D8-67DC-426D-ACD4-7C718E8248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12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6ECE-33F0-4EDF-98A1-08A399265AC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D6D8-67DC-426D-ACD4-7C718E8248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90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6ECE-33F0-4EDF-98A1-08A399265AC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D6D8-67DC-426D-ACD4-7C718E8248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15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7043-4A2A-4210-A9DC-676783C93642}" type="datetimeFigureOut">
              <a:rPr lang="es-AR" smtClean="0"/>
              <a:pPr/>
              <a:t>9/6/2026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B800-1254-4FCE-B80C-D7C9629CFA8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7043-4A2A-4210-A9DC-676783C93642}" type="datetimeFigureOut">
              <a:rPr lang="es-AR" smtClean="0"/>
              <a:pPr/>
              <a:t>9/6/2026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B800-1254-4FCE-B80C-D7C9629CFA8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7043-4A2A-4210-A9DC-676783C93642}" type="datetimeFigureOut">
              <a:rPr lang="es-AR" smtClean="0"/>
              <a:pPr/>
              <a:t>9/6/2026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B800-1254-4FCE-B80C-D7C9629CFA8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7043-4A2A-4210-A9DC-676783C93642}" type="datetimeFigureOut">
              <a:rPr lang="es-AR" smtClean="0"/>
              <a:pPr/>
              <a:t>9/6/2026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B800-1254-4FCE-B80C-D7C9629CFA8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7043-4A2A-4210-A9DC-676783C93642}" type="datetimeFigureOut">
              <a:rPr lang="es-AR" smtClean="0"/>
              <a:pPr/>
              <a:t>9/6/2026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B800-1254-4FCE-B80C-D7C9629CFA8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7043-4A2A-4210-A9DC-676783C93642}" type="datetimeFigureOut">
              <a:rPr lang="es-AR" smtClean="0"/>
              <a:pPr/>
              <a:t>9/6/2026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B800-1254-4FCE-B80C-D7C9629CFA8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B7043-4A2A-4210-A9DC-676783C93642}" type="datetimeFigureOut">
              <a:rPr lang="es-AR" smtClean="0"/>
              <a:pPr/>
              <a:t>9/6/2026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6B800-1254-4FCE-B80C-D7C9629CFA8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06ECE-33F0-4EDF-98A1-08A399265AC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6D6D8-67DC-426D-ACD4-7C718E8248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7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06ECE-33F0-4EDF-98A1-08A399265AC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6D6D8-67DC-426D-ACD4-7C718E8248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00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-1035496"/>
            <a:ext cx="12169352" cy="950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 rot="19540993">
            <a:off x="808583" y="2759843"/>
            <a:ext cx="7388112" cy="8168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0340" marR="180340" algn="ctr">
              <a:lnSpc>
                <a:spcPct val="107000"/>
              </a:lnSpc>
              <a:spcAft>
                <a:spcPts val="800"/>
              </a:spcAft>
            </a:pPr>
            <a:r>
              <a:rPr lang="es-AR" sz="4400" b="1" u="heavy" dirty="0">
                <a:solidFill>
                  <a:srgbClr val="00B050"/>
                </a:solidFill>
                <a:latin typeface="Curlz MT"/>
                <a:ea typeface="Calibri"/>
                <a:cs typeface="Arial"/>
              </a:rPr>
              <a:t>F</a:t>
            </a:r>
            <a:r>
              <a:rPr lang="es-AR" sz="2400" b="1" u="heavy" dirty="0">
                <a:latin typeface="Arial"/>
                <a:ea typeface="Calibri"/>
                <a:cs typeface="Times New Roman"/>
              </a:rPr>
              <a:t>ISIOLOGIA DEL </a:t>
            </a:r>
            <a:r>
              <a:rPr lang="es-AR" sz="4400" b="1" u="heavy" dirty="0">
                <a:solidFill>
                  <a:srgbClr val="00B050"/>
                </a:solidFill>
                <a:latin typeface="Curlz MT"/>
                <a:ea typeface="Calibri"/>
                <a:cs typeface="Arial"/>
              </a:rPr>
              <a:t>A</a:t>
            </a:r>
            <a:r>
              <a:rPr lang="es-AR" sz="2400" b="1" u="heavy" dirty="0">
                <a:latin typeface="Arial"/>
                <a:ea typeface="Calibri"/>
                <a:cs typeface="Times New Roman"/>
              </a:rPr>
              <a:t>PARATO </a:t>
            </a:r>
            <a:r>
              <a:rPr lang="es-AR" sz="4400" b="1" u="heavy" dirty="0">
                <a:solidFill>
                  <a:srgbClr val="00B050"/>
                </a:solidFill>
                <a:latin typeface="Curlz MT"/>
                <a:ea typeface="Calibri"/>
                <a:cs typeface="Arial"/>
              </a:rPr>
              <a:t>R</a:t>
            </a:r>
            <a:r>
              <a:rPr lang="es-AR" sz="2400" b="1" u="heavy" dirty="0">
                <a:latin typeface="Arial"/>
                <a:ea typeface="Calibri"/>
                <a:cs typeface="Times New Roman"/>
              </a:rPr>
              <a:t>ESPIRATORIO</a:t>
            </a:r>
            <a:endParaRPr lang="es-AR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138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31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0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siología Respiratoria (Módulo de aprendizaje) | Uruguay Edu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-315416"/>
            <a:ext cx="9684568" cy="7173416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1979712" y="0"/>
            <a:ext cx="5472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AR" sz="2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200055"/>
            <a:ext cx="856895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b="1" dirty="0">
                <a:latin typeface="Arial" pitchFamily="34" charset="0"/>
                <a:cs typeface="Arial" pitchFamily="34" charset="0"/>
              </a:rPr>
              <a:t>La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respiración se divide en  </a:t>
            </a:r>
            <a:r>
              <a:rPr lang="es-MX" sz="2800" b="1" dirty="0">
                <a:latin typeface="Arial" pitchFamily="34" charset="0"/>
                <a:cs typeface="Arial" pitchFamily="34" charset="0"/>
              </a:rPr>
              <a:t>dos fases. </a:t>
            </a:r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1-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s-MX" sz="2800" b="1" dirty="0">
                <a:latin typeface="Arial" pitchFamily="34" charset="0"/>
                <a:cs typeface="Arial" pitchFamily="34" charset="0"/>
              </a:rPr>
              <a:t>primera es la fase de </a:t>
            </a:r>
            <a:r>
              <a:rPr lang="es-MX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inspiración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: Permite </a:t>
            </a:r>
            <a:r>
              <a:rPr lang="es-MX" sz="2800" b="1" dirty="0">
                <a:latin typeface="Arial" pitchFamily="34" charset="0"/>
                <a:cs typeface="Arial" pitchFamily="34" charset="0"/>
              </a:rPr>
              <a:t>que el aire fluya hacia los pulmones. </a:t>
            </a:r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800" b="1" dirty="0">
                <a:latin typeface="Arial" pitchFamily="34" charset="0"/>
                <a:cs typeface="Arial" pitchFamily="34" charset="0"/>
              </a:rPr>
              <a:t>Durante la inspiración, los músculos intercostales y el diafragma se contraen, permitiendo que el aire penetre en los pulmones. </a:t>
            </a:r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2-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s-MX" sz="2800" b="1" dirty="0">
                <a:latin typeface="Arial" pitchFamily="34" charset="0"/>
                <a:cs typeface="Arial" pitchFamily="34" charset="0"/>
              </a:rPr>
              <a:t>segunda fase es la de </a:t>
            </a:r>
            <a:r>
              <a:rPr lang="es-MX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expiración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MX" sz="2800" b="1" dirty="0">
                <a:latin typeface="Arial" pitchFamily="34" charset="0"/>
                <a:cs typeface="Arial" pitchFamily="34" charset="0"/>
              </a:rPr>
              <a:t>Ésta consiste en la expulsión de gases de los pulmones. </a:t>
            </a:r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Durante </a:t>
            </a:r>
            <a:r>
              <a:rPr lang="es-MX" sz="2800" b="1" dirty="0">
                <a:latin typeface="Arial" pitchFamily="34" charset="0"/>
                <a:cs typeface="Arial" pitchFamily="34" charset="0"/>
              </a:rPr>
              <a:t>la expiración, los músculos utilizados para la inspiración se relajan haciendo que los gases sean expulsados de los pulmones.</a:t>
            </a:r>
            <a:endParaRPr lang="es-A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ontrol de la respiración - Trastornos del pulmón y las vías respiratorias  - Manual MSD versión para público gener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568952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iología y Geología 1ºBachillerato | Página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ntercambio de gases entre los espacios alveolares y los capilar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7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Proyecto Biosfe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27" name="Picture 3" descr="C:\Users\Usuario\Desktop\))))DESCARGAS\descar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6300192" cy="3384376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6444208" y="764704"/>
            <a:ext cx="2520280" cy="56323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000" b="1" dirty="0">
                <a:latin typeface="Arial" pitchFamily="34" charset="0"/>
                <a:cs typeface="Arial" pitchFamily="34" charset="0"/>
              </a:rPr>
              <a:t>El dióxido de carbono puede transportarse a través de la sangre mediante tres métodos: </a:t>
            </a:r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r>
              <a:rPr lang="es-MX" sz="2000" b="1" dirty="0" smtClean="0">
                <a:latin typeface="Arial" pitchFamily="34" charset="0"/>
                <a:cs typeface="Arial" pitchFamily="34" charset="0"/>
              </a:rPr>
              <a:t>1-disuelto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directamente en la sangre, </a:t>
            </a:r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2000" b="1" dirty="0" smtClean="0">
                <a:latin typeface="Arial" pitchFamily="34" charset="0"/>
                <a:cs typeface="Arial" pitchFamily="34" charset="0"/>
              </a:rPr>
              <a:t>2-unido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a las proteínas plasmáticas o a la hemoglobina, o </a:t>
            </a:r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r>
              <a:rPr lang="es-MX" sz="2000" b="1" dirty="0" smtClean="0">
                <a:latin typeface="Arial" pitchFamily="34" charset="0"/>
                <a:cs typeface="Arial" pitchFamily="34" charset="0"/>
              </a:rPr>
              <a:t>3-convertido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en bicarbonato.</a:t>
            </a:r>
            <a:endParaRPr lang="es-A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-1"/>
            <a:ext cx="6288632" cy="314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PT - Signos vitales PowerPoint Presentation, free download - ID:57871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1928850"/>
            <a:ext cx="9429784" cy="9174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782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uáles son los tipos de respiración? - Quo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85974"/>
            <a:ext cx="9144000" cy="8643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438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130</Words>
  <Application>Microsoft Office PowerPoint</Application>
  <PresentationFormat>Presentación en pantalla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Tema de Office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34</cp:revision>
  <dcterms:created xsi:type="dcterms:W3CDTF">2022-05-19T00:52:59Z</dcterms:created>
  <dcterms:modified xsi:type="dcterms:W3CDTF">2026-06-09T20:50:26Z</dcterms:modified>
</cp:coreProperties>
</file>