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5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709BFF6-D0E3-CC96-4FFA-BC1CC28E4C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681316"/>
            <a:ext cx="7766936" cy="5176684"/>
          </a:xfrm>
        </p:spPr>
        <p:txBody>
          <a:bodyPr/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Desarrollo del Tubo Neural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 desarrolla durante las semanas 3 y 4 del embarazo a través de un proceso llamado neurulación, donde la placa neural( formada a partir del ectodermo inducido por la notocorda) se pliega y se fusiona, creando un canal que dará lugar al cerebro y la medula espinal. Este proceso es fundamental y cualquier error en su cierre puede resultar en defectos del tubo neural( DTN), como la Espina Bífida.  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BD8D6CB-E616-28EC-64FF-FDBF83DECB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7064476"/>
            <a:ext cx="7766936" cy="117988"/>
          </a:xfrm>
        </p:spPr>
        <p:txBody>
          <a:bodyPr>
            <a:normAutofit fontScale="25000" lnSpcReduction="20000"/>
          </a:bodyPr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516619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488FC5-55FE-C959-A619-241946FAD6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17639"/>
            <a:ext cx="8596668" cy="5206180"/>
          </a:xfrm>
        </p:spPr>
        <p:txBody>
          <a:bodyPr>
            <a:no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Fases del Desarrollo del Tubo Neural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Inducción de la Placa Neural: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La notocorda, una estructura mesodérmica, envía señales al ectodermo suprayacente, haciendo que se diferencie y forme la placa neural.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Formación del Surco Neural: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placa neural comienza a engrosarse y se forma un surco en su centro.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57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7160FF6-25B6-0C98-6F4B-5F3DF04A9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76981"/>
            <a:ext cx="8596668" cy="5471651"/>
          </a:xfrm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Formación de los Pliegues Neurales: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placa neural se curva y sus bordes se elevan, formando los pliegues neurales.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Cierres del Tubo Neural: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Los pliegues neurales se fusionan en la línea media, cerrando el tubo neural y separando la epidermis del ectodermo.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Formación de los Neuróporos: </a:t>
            </a:r>
            <a: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tubo neural queda abierto en sus extremos, formando los neuróporos rostral( craneal) y caudal.</a:t>
            </a:r>
            <a:br>
              <a:rPr lang="es-A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046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590DA7-18F9-ADCC-F8D0-836EDE739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824" y="1194619"/>
            <a:ext cx="8596668" cy="4675239"/>
          </a:xfrm>
        </p:spPr>
        <p:txBody>
          <a:bodyPr>
            <a:normAutofit/>
          </a:bodyPr>
          <a:lstStyle/>
          <a:p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 Cierre de los Neuróporos: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neuróporo rostral suele cerrarse alrededor del día 25 y el caudal el día 27, momento en que el tubo neural esta completamente formado.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Neurulación Secundaria: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un proceso posterior, la parte caudal del tubo neural se ahueca y se separa, formando la cavidad del cordón medular.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194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613E5D-F665-8135-D7AC-9EB1B61F5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5397910"/>
          </a:xfrm>
        </p:spPr>
        <p:txBody>
          <a:bodyPr>
            <a:no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Importancia del Tubo Neural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Origen del Sistema Nervioso Central: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tubo neurales el primordio que se convertirá en el cerebro( la parte craneal) y la medula espinal( la parte caudal).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Diferenciación de otras Estructuras: </a:t>
            </a: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 células de la cresta neural, que se originan entre el tubo neural y la epidermis, migran para formar estructuras como los ganglios de las raíces dorsales y el sistema nervioso periférico.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1026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5401FB-3DD7-C8E0-7249-EA73D418E5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179871"/>
            <a:ext cx="8596668" cy="4188542"/>
          </a:xfrm>
        </p:spPr>
        <p:txBody>
          <a:bodyPr>
            <a:noAutofit/>
          </a:bodyPr>
          <a:lstStyle/>
          <a:p>
            <a:pPr algn="ctr"/>
            <a: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Defectos del Tubo Neural </a:t>
            </a:r>
            <a:br>
              <a:rPr lang="es-AR" sz="3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Son anomalías congénitas que ocurren cuando el tubo neural no se cierra completamente durante el primer mes de embarazo.</a:t>
            </a:r>
            <a:b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Entre los mas comunes se encuentran la Espina Bífida, donde hay un defecto en la columna vertebral, y la Anencefalia, donde la parte del cerebro no se forma correctamente.</a:t>
            </a:r>
            <a:endParaRPr lang="es-AR" sz="3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81697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028DF74D-459C-2418-21FB-D2394E6B5E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8736" y="368710"/>
            <a:ext cx="6238568" cy="6032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09739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TM02900688[[fn=Faceta]]</Template>
  <TotalTime>54</TotalTime>
  <Words>441</Words>
  <Application>Microsoft Office PowerPoint</Application>
  <PresentationFormat>Panorámica</PresentationFormat>
  <Paragraphs>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Faceta</vt:lpstr>
      <vt:lpstr>Desarrollo del Tubo Neural  Se desarrolla durante las semanas 3 y 4 del embarazo a través de un proceso llamado neurulación, donde la placa neural( formada a partir del ectodermo inducido por la notocorda) se pliega y se fusiona, creando un canal que dará lugar al cerebro y la medula espinal. Este proceso es fundamental y cualquier error en su cierre puede resultar en defectos del tubo neural( DTN), como la Espina Bífida.  </vt:lpstr>
      <vt:lpstr>Fases del Desarrollo del Tubo Neural  1. Inducción de la Placa Neural: La notocorda, una estructura mesodérmica, envía señales al ectodermo suprayacente, haciendo que se diferencie y forme la placa neural.  2. Formación del Surco Neural: La placa neural comienza a engrosarse y se forma un surco en su centro. </vt:lpstr>
      <vt:lpstr>3. Formación de los Pliegues Neurales: La placa neural se curva y sus bordes se elevan, formando los pliegues neurales.  4. Cierres del Tubo Neural: Los pliegues neurales se fusionan en la línea media, cerrando el tubo neural y separando la epidermis del ectodermo.  5. Formación de los Neuróporos: El tubo neural queda abierto en sus extremos, formando los neuróporos rostral( craneal) y caudal.   </vt:lpstr>
      <vt:lpstr>6. Cierre de los Neuróporos: El neuróporo rostral suele cerrarse alrededor del día 25 y el caudal el día 27, momento en que el tubo neural esta completamente formado.  7. Neurulación Secundaria: En un proceso posterior, la parte caudal del tubo neural se ahueca y se separa, formando la cavidad del cordón medular.</vt:lpstr>
      <vt:lpstr>Importancia del Tubo Neural  . Origen del Sistema Nervioso Central: El tubo neurales el primordio que se convertirá en el cerebro( la parte craneal) y la medula espinal( la parte caudal).  . Diferenciación de otras Estructuras: Las células de la cresta neural, que se originan entre el tubo neural y la epidermis, migran para formar estructuras como los ganglios de las raíces dorsales y el sistema nervioso periférico.  </vt:lpstr>
      <vt:lpstr>Defectos del Tubo Neural   - Son anomalías congénitas que ocurren cuando el tubo neural no se cierra completamente durante el primer mes de embarazo. - Entre los mas comunes se encuentran la Espina Bífida, donde hay un defecto en la columna vertebral, y la Anencefalia, donde la parte del cerebro no se forma correctamente.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zulma_2023@hotmail.com</dc:creator>
  <cp:lastModifiedBy>zulma_2023@hotmail.com</cp:lastModifiedBy>
  <cp:revision>6</cp:revision>
  <dcterms:created xsi:type="dcterms:W3CDTF">2025-10-05T13:16:53Z</dcterms:created>
  <dcterms:modified xsi:type="dcterms:W3CDTF">2025-10-05T14:11:52Z</dcterms:modified>
</cp:coreProperties>
</file>