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DA25DD-29C5-80EC-E9CE-9DEB2C0C4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3"/>
            <a:ext cx="7766936" cy="4925414"/>
          </a:xfrm>
        </p:spPr>
        <p:txBody>
          <a:bodyPr/>
          <a:lstStyle/>
          <a:p>
            <a:pPr algn="ctr"/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APARATO GENITAL MASCULINO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Consta: Pene( con Raíz, Cuerpo y Glande),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Testículos ( Producen Espermatozoides), El Sistema de Conductos( Epidídimo y Conductos Deferentes) para transportarlos. Las Glándulas Accesorias( Vesículas Seminales y Próstata, que producen Liquido Seminal).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8CBED3-911A-0010-5F47-5ED8193EB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7329947"/>
            <a:ext cx="7766936" cy="265471"/>
          </a:xfrm>
        </p:spPr>
        <p:txBody>
          <a:bodyPr>
            <a:normAutofit fontScale="77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9040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59D0B-1F78-A5A9-59E7-7647E140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40310"/>
            <a:ext cx="8596668" cy="4085302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Funciones: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Sistema Reproductor Masculino, también conocido como Aparato Reproductor Masculino, es el responsable de la reproducción, es decir: la producción de Gametos para la fecundación del ovulo( Huevo o Gameto) de la mujer. De manera similar a otros sistema del cuerpo humano.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916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AD5B0879-853C-F899-B1AE-5A537721D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3239"/>
            <a:ext cx="8596668" cy="6076336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Incluye: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Producir, mantener, almacenar y transportar los espermatozoides( células reproductores masculinas) y el liquido de soporte de estas células: El Semen.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Descarga esas células reproductoras en el tracto reproductor femenino, durante las relaciones sexuales.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Producir y secretar las hormonas sexuales masculinas responsables del mantenimiento del sistema reproductor masculino.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85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E64B6-C2B3-8422-8C7E-DB51722EC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33832"/>
            <a:ext cx="8596668" cy="3229896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Vascularización e Irrigación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irrigación proviene principalmente de la arteria pudenda interna, que se ramifica en arterias que irrigan el pene( dorsal profunda y del bulbo), el conducto deferente y los testículos(arteria testicular/ gonadal).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273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A3B63-AF1E-4B75-82F2-5B352CEFC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58296"/>
            <a:ext cx="8596668" cy="2787445"/>
          </a:xfrm>
        </p:spPr>
        <p:txBody>
          <a:bodyPr>
            <a:normAutofit/>
          </a:bodyPr>
          <a:lstStyle/>
          <a:p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sangre venosa de  estas estructuras regresa a través de venas correspondientes, como la vena dorsal profunda y las venas gonadal, y finalmente al drenaje general del cuerpo.</a:t>
            </a:r>
          </a:p>
        </p:txBody>
      </p:sp>
    </p:spTree>
    <p:extLst>
      <p:ext uri="{BB962C8B-B14F-4D97-AF65-F5344CB8AC3E}">
        <p14:creationId xmlns:p14="http://schemas.microsoft.com/office/powerpoint/2010/main" val="3075925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D896A-2816-EEDC-80F7-ACD481F37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2232"/>
            <a:ext cx="8596668" cy="594360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Irrigación del Pene 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Vascularización general: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arteria pudenda interna es la principal rama arterial que irriga el pene.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Ramas del Pene: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Arteria Dorsal del Pene: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 por el surco dorsal entre los cuerpos cavernosos e irriga los cuerpos cavernosos y la fascia de Buck.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588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044315-BA97-9307-21D8-FA759F9D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12607"/>
            <a:ext cx="8596668" cy="4896464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Profunda ( Cavernosa) del Pene: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Penetra en el centro de cada cuerpo cavernoso, emitiendo arterias helicinas que se abren en los sinusoides cavernosos y son cruciales para la erección. 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 del Bulbo del Pene: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 el bulbo del pene y la uretra.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014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F0D743-FE63-4CAF-E6C4-1FC735214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99302"/>
            <a:ext cx="8596668" cy="3790337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Drenaje Venoso: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sangre de los tejidos se recoge en las venas dorsales( superficiales y profunda) y venas del bulbo.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53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5ED33D-102C-5214-B34D-A90C110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61883"/>
            <a:ext cx="8596668" cy="5309419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Irrigación de Otras Estructuras: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Testículos: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irrigación proviene de la arteria gonadal o testicular, que nace directamente de la aorta.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Conductos Deferentes: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irrigación por la arteria vesical superior y, a veces por ramas de la arteria vesical inferior.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233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9C489-C504-85EB-051D-1C6633EA7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371303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Función de la Irrigación: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Erección: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Durante la erección, las arterias se dilatan aumentando el flujo sanguíneo a los cuerpos  cavernosos. 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Bloqueo Venoso: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hinchazón resultante de la acumulación de sangre bloquea las venas, manteniendo el pene rígido y erecto.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Flacidez: </a:t>
            </a:r>
            <a: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Cuando el estimulo sexual desaparece o después de la eyaculación, la dilatación de las arterias cesa, las venas drenan la sangre y el pene vuelve a su estado flácido. </a:t>
            </a: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99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6582CBC-2EE8-BC66-BF5D-192C415AE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716" y="449957"/>
            <a:ext cx="8915861" cy="6039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98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D54BD-42EF-D7C9-1816-FA2C030DC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15496"/>
            <a:ext cx="8596668" cy="3023419"/>
          </a:xfrm>
        </p:spPr>
        <p:txBody>
          <a:bodyPr>
            <a:normAutofit/>
          </a:bodyPr>
          <a:lstStyle/>
          <a:p>
            <a:pPr algn="ctr"/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Pene es el órgano sexual externo que contiene tejido eréctil, y su función es la reproducción y la micción a través de la uretra.</a:t>
            </a:r>
          </a:p>
        </p:txBody>
      </p:sp>
    </p:spTree>
    <p:extLst>
      <p:ext uri="{BB962C8B-B14F-4D97-AF65-F5344CB8AC3E}">
        <p14:creationId xmlns:p14="http://schemas.microsoft.com/office/powerpoint/2010/main" val="341311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320DA-5432-8E3A-5B1C-DAA049711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42453"/>
            <a:ext cx="8596668" cy="6105832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Partes Principales del Aparato Genital Masculino: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1- Pene: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Raíz: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parte fija del pene que se adhiere a la pared abdominal.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Cuerpo o ( Tallo):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parte principal y móvil del pene, que contiene los Cuerpos Cavernosos( tejido eréctil) y el Cuerpo Esponjoso ( que rodea la uretra.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Durante la erección, estos espacios se llenan de sangre, endureciendo el pene. 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293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731DB-C180-58A5-C3A7-6C1B14757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01096"/>
            <a:ext cx="8596668" cy="3480619"/>
          </a:xfrm>
        </p:spPr>
        <p:txBody>
          <a:bodyPr>
            <a:normAutofit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Glande: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punta del pene, que contiene la abertura de la uretra.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Prepucio: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capa de piel que cubre el glande y que puede ser extirpada quirúrgicamente mediante un cirugía.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164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3B8BFC-B466-6B7F-FA2D-CF890B53B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66568"/>
            <a:ext cx="8596668" cy="3333134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2-Testículos: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Son dos órganos que se encuentran fuera de la pelvis.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Son responsables de la producción de espermatozoides y la hormona testosterona.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790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59C3A1-F72E-9653-70E7-57630D342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15844"/>
            <a:ext cx="8596668" cy="4321279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3-Sistema de Conductos: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Epidídimo: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conducto enrollado donde los espermatozoides maduran y se almacenan.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Conducto Deferente: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tubo que transporta los espermatozoides desde el epidídimo hasta el eyaculador.</a:t>
            </a: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8902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0644B-463C-3CCC-DFB4-0F11C9CE2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06128"/>
            <a:ext cx="8596668" cy="4129549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4-Glándulas Accesorias: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Vesículas Seminales: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Segregan un liquido espeso que nutre a los espermatozoides y forma la mayor parte del volumen del semen.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Próstata: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 glándula que produce un fluido alcalino que contribuye a la composición del semen.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045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512C38-4FCE-7329-4E67-DC111D789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99652"/>
            <a:ext cx="8596668" cy="4704734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Glándulas Bulbouretrales: ( Glándulas de Cowper):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Secretan un liquido lubricante y alcalino que limpia la uretra antes de la eyaculación.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Uretra: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conducto que atraviesa el cuerpo esponjoso del pene y transporta la orina y el semen hacia el exterior  del cuerpo.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158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212</TotalTime>
  <Words>833</Words>
  <Application>Microsoft Office PowerPoint</Application>
  <PresentationFormat>Panorámica</PresentationFormat>
  <Paragraphs>17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Faceta</vt:lpstr>
      <vt:lpstr>APARATO GENITAL MASCULINO Consta: Pene( con Raíz, Cuerpo y Glande), Los Testículos ( Producen Espermatozoides), El Sistema de Conductos( Epidídimo y Conductos Deferentes) para transportarlos. Las Glándulas Accesorias( Vesículas Seminales y Próstata, que producen Liquido Seminal).  </vt:lpstr>
      <vt:lpstr>Presentación de PowerPoint</vt:lpstr>
      <vt:lpstr>El Pene es el órgano sexual externo que contiene tejido eréctil, y su función es la reproducción y la micción a través de la uretra.</vt:lpstr>
      <vt:lpstr>Partes Principales del Aparato Genital Masculino:  1- Pene: - Raíz: La parte fija del pene que se adhiere a la pared abdominal. - Cuerpo o ( Tallo): La parte principal y móvil del pene, que contiene los Cuerpos Cavernosos( tejido eréctil) y el Cuerpo Esponjoso ( que rodea la uretra. Durante la erección, estos espacios se llenan de sangre, endureciendo el pene.   </vt:lpstr>
      <vt:lpstr>- Glande: La punta del pene, que contiene la abertura de la uretra.  - Prepucio: Una capa de piel que cubre el glande y que puede ser extirpada quirúrgicamente mediante un cirugía.</vt:lpstr>
      <vt:lpstr>2-Testículos: - Son dos órganos que se encuentran fuera de la pelvis. - Son responsables de la producción de espermatozoides y la hormona testosterona.</vt:lpstr>
      <vt:lpstr>3-Sistema de Conductos:  Epidídimo: Un conducto enrollado donde los espermatozoides maduran y se almacenan.  Conducto Deferente: Un tubo que transporta los espermatozoides desde el epidídimo hasta el eyaculador. </vt:lpstr>
      <vt:lpstr>4-Glándulas Accesorias:  Vesículas Seminales: Segregan un liquido espeso que nutre a los espermatozoides y forma la mayor parte del volumen del semen.  Próstata: Una glándula que produce un fluido alcalino que contribuye a la composición del semen. </vt:lpstr>
      <vt:lpstr>Glándulas Bulbouretrales: ( Glándulas de Cowper): Secretan un liquido lubricante y alcalino que limpia la uretra antes de la eyaculación.    5- Uretra: Es el conducto que atraviesa el cuerpo esponjoso del pene y transporta la orina y el semen hacia el exterior  del cuerpo.</vt:lpstr>
      <vt:lpstr>Funciones:  El Sistema Reproductor Masculino, también conocido como Aparato Reproductor Masculino, es el responsable de la reproducción, es decir: la producción de Gametos para la fecundación del ovulo( Huevo o Gameto) de la mujer. De manera similar a otros sistema del cuerpo humano.</vt:lpstr>
      <vt:lpstr>Incluye: - Producir, mantener, almacenar y transportar los espermatozoides( células reproductores masculinas) y el liquido de soporte de estas células: El Semen.  - Descarga esas células reproductoras en el tracto reproductor femenino, durante las relaciones sexuales.  - Producir y secretar las hormonas sexuales masculinas responsables del mantenimiento del sistema reproductor masculino.   </vt:lpstr>
      <vt:lpstr>Vascularización e Irrigación La irrigación proviene principalmente de la arteria pudenda interna, que se ramifica en arterias que irrigan el pene( dorsal profunda y del bulbo), el conducto deferente y los testículos(arteria testicular/ gonadal).</vt:lpstr>
      <vt:lpstr>La sangre venosa de  estas estructuras regresa a través de venas correspondientes, como la vena dorsal profunda y las venas gonadal, y finalmente al drenaje general del cuerpo.</vt:lpstr>
      <vt:lpstr>Irrigación del Pene   Vascularización general: La arteria pudenda interna es la principal rama arterial que irriga el pene.  Ramas del Pene:  - Arteria Dorsal del Pene: Corre por el surco dorsal entre los cuerpos cavernosos e irriga los cuerpos cavernosos y la fascia de Buck.  </vt:lpstr>
      <vt:lpstr>Arteria Profunda ( Cavernosa) del Pene: Penetra en el centro de cada cuerpo cavernoso, emitiendo arterias helicinas que se abren en los sinusoides cavernosos y son cruciales para la erección.   Arteria del Bulbo del Pene: Irriga el bulbo del pene y la uretra.   </vt:lpstr>
      <vt:lpstr>Drenaje Venoso: La sangre de los tejidos se recoge en las venas dorsales( superficiales y profunda) y venas del bulbo.</vt:lpstr>
      <vt:lpstr>Irrigación de Otras Estructuras:  Testículos: La irrigación proviene de la arteria gonadal o testicular, que nace directamente de la aorta.  Conductos Deferentes: Su irrigación por la arteria vesical superior y, a veces por ramas de la arteria vesical inferior.</vt:lpstr>
      <vt:lpstr>Función de la Irrigación:  Erección: Durante la erección, las arterias se dilatan aumentando el flujo sanguíneo a los cuerpos  cavernosos.   Bloqueo Venoso: La hinchazón resultante de la acumulación de sangre bloquea las venas, manteniendo el pene rígido y erecto.  Flacidez: Cuando el estimulo sexual desaparece o después de la eyaculación, la dilatación de las arterias cesa, las venas drenan la sangre y el pene vuelve a su estado flácido.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20</cp:revision>
  <dcterms:created xsi:type="dcterms:W3CDTF">2025-09-14T11:52:46Z</dcterms:created>
  <dcterms:modified xsi:type="dcterms:W3CDTF">2025-09-17T18:15:09Z</dcterms:modified>
</cp:coreProperties>
</file>