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1855232"/>
            <a:ext cx="11481436" cy="13029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350044"/>
            <a:ext cx="11481436" cy="13402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350044"/>
            <a:ext cx="11481436" cy="13560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1715214"/>
            <a:ext cx="11481436" cy="13049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1207651"/>
            <a:ext cx="11481436" cy="13624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1067633"/>
            <a:ext cx="11481436" cy="13359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1032629"/>
            <a:ext cx="11481436" cy="142953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1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70" y="875109"/>
            <a:ext cx="11481436" cy="14385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