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2B3E8-213D-41E8-B70A-3F0B418BF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80859-C33A-4801-B6B0-65B6BF0DC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F238E-FA77-4F69-8AA0-533F0C15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6DB0B-7B98-4D59-A684-BA55F09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0F7E7-F3BB-49D9-B951-88688864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098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AA5F-4E58-42A5-A2E3-C6F9C0F6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2A2A1-E3E6-40E9-BA8C-215D9111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6473D7-33B6-4735-84FC-24D2514D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D66C6-D5FD-4182-B0AA-E2826F68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0B5E4-AF39-49D3-A08E-E8C4D632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2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DBDF03-81B5-4C84-8184-A659CDA66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2667B4-3E25-4F9F-BB50-BF58B4133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498FE-0DA7-418F-940C-8B930B30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AA468D-7C1A-4A31-845E-4725E43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A3A2D9-8586-4E02-B07E-4C4619C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330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A5D3A-35CB-4FAB-9137-07F55D8B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989472-22B1-45E5-BB7F-64BF707E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E598B-6B83-4668-8B72-91654EAD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F7BAF-9A95-47AD-B947-D46C041C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BF63F-FD97-40DA-8228-D5F79B2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2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D050-6842-499F-983F-19CBF059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9473C7-A3C8-41BF-B5D0-11C00E1FA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3B9DB-FE4A-4E57-B224-FB9A202B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6FB0AD-041D-4FCA-981D-5E7EE723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2C19C-0E6A-437C-9693-676D3947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765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1EDF-AF63-453A-9543-5E9C3B77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B776CE-12EC-4ECD-9D68-AA36ECCBB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BE07E0-C056-4A07-ADEC-720B5548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E4A666-0367-4121-A914-38EAC10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D6178B-19A1-4CCD-A9F2-7E00DE6A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644F3-0D8E-4E1E-B1F5-55C00745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6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41C3A-E3A5-48E9-8884-15D39168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F91AF3-CD61-44F9-A2F0-338A64BB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2B0F9-54CE-4FB6-A904-DD8A66FC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070BB1-C94F-4F7B-8744-84813534D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86D47D-4F90-4C10-AAAB-EF03EF96E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EEBA3E-543B-4A57-80C7-FDCAD6CE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FED6A1-EF3D-4896-90AD-B8840137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E8094E-153F-470D-BDF7-A4285815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9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D0ED2-0B5A-4F56-8C01-81054605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B4DFA4-DB93-4553-B2B5-3BC04392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56961F-130D-4608-9F34-452329C2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1A9D23-CBE2-43B8-B121-A376BBB6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784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DF10D8-C436-4530-861A-6D42AFA6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989A44-D527-4DED-96ED-00138CCF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B5791-1F16-4AA1-91F1-CBA748A7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553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4B0FB-2B73-4F9B-8294-FF69F211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79DD4-63D2-463E-93A5-5F24602C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706C1B-748B-4E85-B07D-5537120B8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6087D1-D507-4859-BFFE-FAEC700F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F875B5-994A-4E67-88C7-0EEC108E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029EFC-6442-48F5-BC66-91CCABFE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64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83ED3-151B-4131-AE31-4550C76D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DCBF77-D50F-4E15-B157-D154474E4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10430-8B6B-4AB7-A064-A212C6C1A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F2105E-DF06-40E6-AA94-0D421F99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D534EC-F43A-4A35-B88C-EDB7503D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F7793C-64AD-4BC7-87C2-C2901CE2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68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6D5722-37A6-42F9-9410-03C6E062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8952DA-5160-4C57-AC3E-45FFB16D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A98E-D0FD-42F4-A963-FAEB2062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45C7-52FC-477F-BBD7-A211F870B0A2}" type="datetimeFigureOut">
              <a:rPr lang="es-AR" smtClean="0"/>
              <a:t>5/11/2024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8D232-B4ED-49D8-98E1-ECAD0DC0F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3DD72B-EB3F-46A1-85BE-A1CC3F00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D8CD-C6CB-4E49-A3B3-C5AC910D08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20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8778701-ED6B-4BD8-B284-0652C085000F}"/>
              </a:ext>
            </a:extLst>
          </p:cNvPr>
          <p:cNvSpPr/>
          <p:nvPr/>
        </p:nvSpPr>
        <p:spPr>
          <a:xfrm>
            <a:off x="3302606" y="362499"/>
            <a:ext cx="558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Función cuadrática</a:t>
            </a:r>
          </a:p>
        </p:txBody>
      </p:sp>
      <p:sp>
        <p:nvSpPr>
          <p:cNvPr id="22" name="Rectángulo 21" descr="normal x subíndice normal v espacio igual espacio menos fracción numerador normal b entre denominador 2 normal a fin fracción">
            <a:extLst>
              <a:ext uri="{FF2B5EF4-FFF2-40B4-BE49-F238E27FC236}">
                <a16:creationId xmlns:a16="http://schemas.microsoft.com/office/drawing/2014/main" id="{A2D5790F-9DC1-4AF7-ABC6-4857DCEC9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3275012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sp>
        <p:nvSpPr>
          <p:cNvPr id="24" name="Rectángulo 23" descr="normal x subíndice normal v espacio igual espacio menos fracción numerador normal b entre denominador 2 normal a fin fracción">
            <a:extLst>
              <a:ext uri="{FF2B5EF4-FFF2-40B4-BE49-F238E27FC236}">
                <a16:creationId xmlns:a16="http://schemas.microsoft.com/office/drawing/2014/main" id="{C02D9D60-2466-4775-8A3C-BA1CA2553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2" y="3427412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604E30-FC3D-4B3F-89B2-6F362E39DD0B}"/>
              </a:ext>
            </a:extLst>
          </p:cNvPr>
          <p:cNvSpPr txBox="1"/>
          <p:nvPr/>
        </p:nvSpPr>
        <p:spPr>
          <a:xfrm>
            <a:off x="1854773" y="1528527"/>
            <a:ext cx="84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Ahora veremos una de las aplicaciones en la vida real de las funciones cuadráticas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86575D-572E-443A-8243-A0D73949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14" y="2140557"/>
            <a:ext cx="5975952" cy="29795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E72650C-7927-4D64-907A-0DDFB86FB734}"/>
              </a:ext>
            </a:extLst>
          </p:cNvPr>
          <p:cNvSpPr txBox="1"/>
          <p:nvPr/>
        </p:nvSpPr>
        <p:spPr>
          <a:xfrm>
            <a:off x="2599159" y="5885239"/>
            <a:ext cx="699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Intenta resolverlo y </a:t>
            </a:r>
            <a:r>
              <a:rPr lang="es-ES" dirty="0" err="1"/>
              <a:t>verificá</a:t>
            </a:r>
            <a:r>
              <a:rPr lang="es-ES" dirty="0"/>
              <a:t> viendo la respuesta en la próxima diapositiva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39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2FAD64-E113-4FB9-9EB9-012F75B7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607" y="607791"/>
            <a:ext cx="5586786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Función cuadrática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7AE88D-2734-4CBF-85BA-F1FF7704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58" y="1448021"/>
            <a:ext cx="3422884" cy="53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29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Función cuadrática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49</cp:revision>
  <dcterms:created xsi:type="dcterms:W3CDTF">2024-11-01T23:55:50Z</dcterms:created>
  <dcterms:modified xsi:type="dcterms:W3CDTF">2024-11-05T21:26:12Z</dcterms:modified>
</cp:coreProperties>
</file>