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79373" y="1113182"/>
            <a:ext cx="6334539" cy="4704521"/>
          </a:xfrm>
        </p:spPr>
        <p:txBody>
          <a:bodyPr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Medidas Epidemiológicas: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indicadores que cuantifican la frecuencia de enfermedades, su asociación con factores de riesgo y su impacto en la salud publica.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agrupan principalmente en tres categorías: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328451" y="7235686"/>
            <a:ext cx="1945551" cy="66261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040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06017"/>
            <a:ext cx="8596668" cy="612250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1.Medidas de Frecuencia:</a:t>
            </a:r>
            <a: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Miden la ocurrencia de una enfermedad o evento de salud en una población</a:t>
            </a:r>
            <a:b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2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Prevalencia: </a:t>
            </a:r>
            <a:r>
              <a:rPr lang="es-ES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Mide la proporción de personas que padecen una enfermedad en un momento dado. Incluye casos nuevos y antiguos.</a:t>
            </a:r>
            <a:br>
              <a:rPr lang="es-ES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.Incidencia: </a:t>
            </a:r>
            <a:r>
              <a:rPr lang="es-ES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Cuantifica los casos nuevos de una enfermedad que aparece en una población durante un periodo de tiempo determinado</a:t>
            </a: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2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Mortalidad y Letalidad:</a:t>
            </a:r>
            <a:r>
              <a:rPr lang="es-ES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Miden la frecuencia de muertes en la población general o la gravedad de una enfermedad                                                          ( porcentaje de personas que mueren tras contraerla)</a:t>
            </a:r>
            <a:endParaRPr lang="en-US" sz="2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90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59026"/>
            <a:ext cx="8596668" cy="6467061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2.Medidas de Asociación (o Efecto)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Evalúan la fuerza con la que una exposición           (como fumar o un virus) se relaciona con la aparición de una enfermedad.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.Riesgo Relativo(RR):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Compara el riesgo de enfermar en el grupo expuesto frente al no expuesto. Se utiliza comúnmente en estudios de cohortes.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.Odds Ratio(OR):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 la probabilidad de que ocurra un evento en un grupo expuesto frente a uno no expuesto. Es la medida estándar en estudios de casos y controles.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450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583096"/>
            <a:ext cx="8596668" cy="5711687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3.Medidas de Impacto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Estiman el efecto que tendría eliminar un factor de riesgo o aplicar una intervención en la población.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.Riesgo Atribuible(RA):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Diferencia de riesgo entre expuestos y no expuestos.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Numero Necesario a Tratar(NNT):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 de pacientes (ptes) que necesitan recibir un tratamiento(</a:t>
            </a:r>
            <a:r>
              <a:rPr lang="es-E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tto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para evitar un evento adverso.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6426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54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Faceta</vt:lpstr>
      <vt:lpstr>Las Medidas Epidemiológicas: Son indicadores que cuantifican la frecuencia de enfermedades, su asociación con factores de riesgo y su impacto en la salud publica.   Se agrupan principalmente en tres categorías:</vt:lpstr>
      <vt:lpstr>1.Medidas de Frecuencia: Miden la ocurrencia de una enfermedad o evento de salud en una población  .Prevalencia: Mide la proporción de personas que padecen una enfermedad en un momento dado. Incluye casos nuevos y antiguos.  .Incidencia: Cuantifica los casos nuevos de una enfermedad que aparece en una población durante un periodo de tiempo determinado.  .Mortalidad y Letalidad: Miden la frecuencia de muertes en la población general o la gravedad de una enfermedad                                                          ( porcentaje de personas que mueren tras contraerla)</vt:lpstr>
      <vt:lpstr>2.Medidas de Asociación (o Efecto)  Evalúan la fuerza con la que una exposición           (como fumar o un virus) se relaciona con la aparición de una enfermedad.  .Riesgo Relativo(RR): Compara el riesgo de enfermar en el grupo expuesto frente al no expuesto. Se utiliza comúnmente en estudios de cohortes.  .Odds Ratio(OR): Estima la probabilidad de que ocurra un evento en un grupo expuesto frente a uno no expuesto. Es la medida estándar en estudios de casos y controles.</vt:lpstr>
      <vt:lpstr>3.Medidas de Impacto Estiman el efecto que tendría eliminar un factor de riesgo o aplicar una intervención en la población.  .Riesgo Atribuible(RA): Diferencia de riesgo entre expuestos y no expuestos.  . Numero Necesario a Tratar(NNT): Cantidad de pacientes (ptes) que necesitan recibir un tratamiento(tto) para evitar un evento adverso.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Medidas Epidemiológicas: Son indicadores que cuantifican la frecuencia de enfermedades, su asociación con factores de riesgo y su impacto en la salud publica.   Se agrupan principalmente en tres categorías:</dc:title>
  <dc:creator>PC - ZULMA</dc:creator>
  <cp:lastModifiedBy>PC - ZULMA</cp:lastModifiedBy>
  <cp:revision>6</cp:revision>
  <dcterms:created xsi:type="dcterms:W3CDTF">2026-06-05T00:04:08Z</dcterms:created>
  <dcterms:modified xsi:type="dcterms:W3CDTF">2026-06-05T00:45:16Z</dcterms:modified>
</cp:coreProperties>
</file>