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3708537"/>
          </a:xfrm>
        </p:spPr>
        <p:txBody>
          <a:bodyPr>
            <a:normAutofit/>
          </a:bodyPr>
          <a:lstStyle/>
          <a:p>
            <a:pPr algn="l"/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Sistema nervioso autónomo ( SNA )</a:t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.Definición: 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Es la parte del sistema nervioso</a:t>
            </a: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que controla las funciones corporales involuntarias y automáticas, como la FC, la Digestión y la Respiración</a:t>
            </a: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51012" y="7142921"/>
            <a:ext cx="8689976" cy="132521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840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3775" y="1391478"/>
            <a:ext cx="10364451" cy="3763618"/>
          </a:xfrm>
        </p:spPr>
        <p:txBody>
          <a:bodyPr>
            <a:normAutofit/>
          </a:bodyPr>
          <a:lstStyle/>
          <a:p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El 4 nervio, el vago, se conecta con parte de la boca y se extiende por el cuello hasta el pecho y el abdomen. El nervio vago constituye aprox. El 75% del sistema nervioso parasimpático, conectándose con el corazón, los pulmones y otros órganos internos vitales.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010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3775" y="1683027"/>
            <a:ext cx="10364451" cy="4174434"/>
          </a:xfrm>
        </p:spPr>
        <p:txBody>
          <a:bodyPr>
            <a:normAutofit fontScale="90000"/>
          </a:bodyPr>
          <a:lstStyle/>
          <a:p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Mas abajo, 31 nervios espinales se conectan directamente a la medula espinal, pero el s.n.p solo utiliza algunos de ellos en la parte baja de la columna. Esto envían señales a la vejiga y los intestinos para que se relajen y puedas orinar.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S.n.s y s.n.p el tipo principal de células son las neuronas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81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3775" y="1590261"/>
            <a:ext cx="10364451" cy="3750365"/>
          </a:xfrm>
        </p:spPr>
        <p:txBody>
          <a:bodyPr>
            <a:normAutofit fontScale="90000"/>
          </a:bodyPr>
          <a:lstStyle/>
          <a:p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 Divide en dos ramas opuestas:</a:t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El sistema simpático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 prepara al cuerpo para la acción( lucha o huida) aumentando la FC, PA Y LA glucosa en sangre.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 sistema parasimpático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 promueve la calma y la restauración( descanso y digestión 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292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3775" y="2226365"/>
            <a:ext cx="10364451" cy="2756452"/>
          </a:xfrm>
        </p:spPr>
        <p:txBody>
          <a:bodyPr>
            <a:normAutofit/>
          </a:bodyPr>
          <a:lstStyle/>
          <a:p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ESTOS SISTEMAS TRABAJAN EN CONJUNTO PARA MANTENER EL EQUILIBRIO DEL CUERPO, ACTUANDO EN RESPUESTAS A DIFERENTES SITUACIONES, DE MANERA OPUESTAS EN LOS ORGANOS DEL ORGANISMO, PERO A LA VEZ DE FORMA INTEGRAL.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423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3775" y="1033670"/>
            <a:ext cx="10364451" cy="4982817"/>
          </a:xfrm>
        </p:spPr>
        <p:txBody>
          <a:bodyPr>
            <a:normAutofit fontScale="90000"/>
          </a:bodyPr>
          <a:lstStyle/>
          <a:p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SISTEMA NERVIOSO SIMPATICO</a:t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.FUNCION PRINCIPAL: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PREPARA AL CUERPO PARA SITUACIONES DE ESTRÉS O EMERGENCIA.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EFECTOS EN EL CUERPO: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.AUMENTA LA fc y la fuerza de contracción del corazón.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.dilata las pupilas.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.abre las vías respiratorias para aumentar el oxigeno(o2).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572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0523" y="1616767"/>
            <a:ext cx="10364451" cy="3551582"/>
          </a:xfrm>
        </p:spPr>
        <p:txBody>
          <a:bodyPr>
            <a:normAutofit/>
          </a:bodyPr>
          <a:lstStyle/>
          <a:p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.estimula la liberación de adrenalina.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Inhibe la digestión.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.aumenta el flujo sanguíneo a los músculos esqueléticos.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.provoca la pilo erección( erizamiento del vello).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97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3775" y="954158"/>
            <a:ext cx="10364451" cy="5168346"/>
          </a:xfrm>
        </p:spPr>
        <p:txBody>
          <a:bodyPr>
            <a:noAutofit/>
          </a:bodyPr>
          <a:lstStyle/>
          <a:p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Sistema nervioso parasimpático</a:t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.función principal: 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promueve la relajación, la conservación de energía y la recuperación.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.efectos en el cuerpo:</a:t>
            </a:r>
            <a:b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.disminuye la fc.</a:t>
            </a:r>
            <a:b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.contrae las pupilas</a:t>
            </a:r>
            <a:b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.estimula la digestion y la motilidad intestinal.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116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3775" y="1961322"/>
            <a:ext cx="10364451" cy="2955234"/>
          </a:xfrm>
        </p:spPr>
        <p:txBody>
          <a:bodyPr>
            <a:normAutofit/>
          </a:bodyPr>
          <a:lstStyle/>
          <a:p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.aumenta la secreción de glándulas salivales y lagrimales.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Favorece la micción y la defecación.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.Activa el sistema inmunológico.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93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3775" y="2014329"/>
            <a:ext cx="10364451" cy="3631097"/>
          </a:xfrm>
        </p:spPr>
        <p:txBody>
          <a:bodyPr>
            <a:normAutofit fontScale="90000"/>
          </a:bodyPr>
          <a:lstStyle/>
          <a:p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Anatomía del sistema nervioso simpático</a:t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la mayoría de las señales que envía el s.n.s se originan en la medula espinal. Esta señales salen de la medula espinal y activan estructuras llamadas ganglios. Los ganglios simpáticos a su vez, envían las señales necesarias a diversas partes del cuerpo, incluyendo el corazón, los pulmones, las arterias, las glándulas sudoríparas y el sistema digestivo.</a:t>
            </a: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75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3775" y="1431235"/>
            <a:ext cx="10364451" cy="4346713"/>
          </a:xfrm>
        </p:spPr>
        <p:txBody>
          <a:bodyPr>
            <a:normAutofit/>
          </a:bodyPr>
          <a:lstStyle/>
          <a:p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Anatomía del sistema nervioso parasimpático</a:t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el s.n.p utiliza 4 de los 12  nervios craneales. Estos nervios se conectan directamente con el cerebro.3 de esos 4 solo controlan los sentidos y las glándulas conectadas a los ojos, la nariz y la boca.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686159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70</TotalTime>
  <Words>183</Words>
  <Application>Microsoft Office PowerPoint</Application>
  <PresentationFormat>Panorámica</PresentationFormat>
  <Paragraphs>11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Tw Cen MT</vt:lpstr>
      <vt:lpstr>Gota</vt:lpstr>
      <vt:lpstr>Sistema nervioso autónomo ( SNA )  .Definición: Es la parte del sistema nervioso que controla las funciones corporales involuntarias y automáticas, como la FC, la Digestión y la Respiración </vt:lpstr>
      <vt:lpstr>Se Divide en dos ramas opuestas:   El sistema simpático: prepara al cuerpo para la acción( lucha o huida) aumentando la FC, PA Y LA glucosa en sangre.  El sistema parasimpático: promueve la calma y la restauración( descanso y digestión   </vt:lpstr>
      <vt:lpstr>ESTOS SISTEMAS TRABAJAN EN CONJUNTO PARA MANTENER EL EQUILIBRIO DEL CUERPO, ACTUANDO EN RESPUESTAS A DIFERENTES SITUACIONES, DE MANERA OPUESTAS EN LOS ORGANOS DEL ORGANISMO, PERO A LA VEZ DE FORMA INTEGRAL.</vt:lpstr>
      <vt:lpstr>SISTEMA NERVIOSO SIMPATICO  .FUNCION PRINCIPAL: PREPARA AL CUERPO PARA SITUACIONES DE ESTRÉS O EMERGENCIA.  . EFECTOS EN EL CUERPO:  .AUMENTA LA fc y la fuerza de contracción del corazón. .dilata las pupilas. .abre las vías respiratorias para aumentar el oxigeno(o2). </vt:lpstr>
      <vt:lpstr>.estimula la liberación de adrenalina. . Inhibe la digestión. .aumenta el flujo sanguíneo a los músculos esqueléticos. .provoca la pilo erección( erizamiento del vello).</vt:lpstr>
      <vt:lpstr>Sistema nervioso parasimpático  .función principal: promueve la relajación, la conservación de energía y la recuperación.  .efectos en el cuerpo: .disminuye la fc. .contrae las pupilas .estimula la digestion y la motilidad intestinal. </vt:lpstr>
      <vt:lpstr>.aumenta la secreción de glándulas salivales y lagrimales. . Favorece la micción y la defecación. .Activa el sistema inmunológico.</vt:lpstr>
      <vt:lpstr>Anatomía del sistema nervioso simpático  la mayoría de las señales que envía el s.n.s se originan en la medula espinal. Esta señales salen de la medula espinal y activan estructuras llamadas ganglios. Los ganglios simpáticos a su vez, envían las señales necesarias a diversas partes del cuerpo, incluyendo el corazón, los pulmones, las arterias, las glándulas sudoríparas y el sistema digestivo. </vt:lpstr>
      <vt:lpstr>Anatomía del sistema nervioso parasimpático  el s.n.p utiliza 4 de los 12  nervios craneales. Estos nervios se conectan directamente con el cerebro.3 de esos 4 solo controlan los sentidos y las glándulas conectadas a los ojos, la nariz y la boca. </vt:lpstr>
      <vt:lpstr>El 4 nervio, el vago, se conecta con parte de la boca y se extiende por el cuello hasta el pecho y el abdomen. El nervio vago constituye aprox. El 75% del sistema nervioso parasimpático, conectándose con el corazón, los pulmones y otros órganos internos vitales.</vt:lpstr>
      <vt:lpstr>Mas abajo, 31 nervios espinales se conectan directamente a la medula espinal, pero el s.n.p solo utiliza algunos de ellos en la parte baja de la columna. Esto envían señales a la vejiga y los intestinos para que se relajen y puedas orinar.  S.n.s y s.n.p el tipo principal de células son las neuronas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nervioso autónomo ( SNA )  .Definición: Es la parte del sistema nervioso que controla las funciones corporales involuntarias y automáticas, como la FC, la Digestión y la Respiración </dc:title>
  <dc:creator>PC - ZULMA</dc:creator>
  <cp:lastModifiedBy>PC - ZULMA</cp:lastModifiedBy>
  <cp:revision>13</cp:revision>
  <dcterms:created xsi:type="dcterms:W3CDTF">2025-11-02T22:14:26Z</dcterms:created>
  <dcterms:modified xsi:type="dcterms:W3CDTF">2025-11-02T23:25:00Z</dcterms:modified>
</cp:coreProperties>
</file>