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62" r:id="rId5"/>
    <p:sldId id="258" r:id="rId6"/>
    <p:sldId id="263" r:id="rId7"/>
    <p:sldId id="259" r:id="rId8"/>
    <p:sldId id="260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874643"/>
            <a:ext cx="7027333" cy="5221357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Arterias de los Miembros Inferiores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irrigación arterial del miembro inferior proviene principalmente de la arteria iliaca externa(rama de la aorta abdominal). A medida que esta arteria desciende hacia el pie, va cambiando de nombre según la región anatómica que atraviesa.</a:t>
            </a:r>
            <a: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1507067" y="7010400"/>
            <a:ext cx="776693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8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261" y="0"/>
            <a:ext cx="70774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570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569843"/>
            <a:ext cx="8596668" cy="523460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1.Region del Muslo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Femoral: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 la continuación directa de la arteria iliaca externa tras cruzar el ligamento inguinal. Es el eje vascular principal de toda la extremidad.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Femoral Profunda: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Principal rama de la arteria femoral. Se encarga de la irrigación profunda de los músculos del muslo y del fémur mediante sus ramas perforantes y circunflejas. 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219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009" y="0"/>
            <a:ext cx="71207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0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364974"/>
            <a:ext cx="8596668" cy="4134677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2.Region de la Rodilla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Poplítea: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Continuación de la arteria femoral al pasar detrás de la rotula. Distribuye ramas geniculares que forman una red vascular alrededor de la articulación de la rodilla.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125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357" y="0"/>
            <a:ext cx="64934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675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2852" y="291548"/>
            <a:ext cx="9313759" cy="576469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3.Region de la Pierna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salir de la fosa poplítea se divide en ramas principales: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Tibial Anterior: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Pasa al compartimento anterior de la pierna e irriga los músculos flexores dorsales.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Tibial Posterior: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Desciende por el compartimento posterior de la pierna hacia el talón.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Peronea: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Rama de la arteria tibial posterior que irriga el compartimento lateral de la pierna.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92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232451"/>
            <a:ext cx="8596668" cy="435996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Región del Pie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Dorsal del Pie(o Pedía):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Continuación de la arteria tibial anterior en el dorso del pie. 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.Arteria Plantares( Medial y Lateral):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Ramas terminales de la arteria tibial posterior que irriga la planta del pie y forman el arco plantar.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3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9" y="218661"/>
            <a:ext cx="7643259" cy="6639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687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21</Words>
  <Application>Microsoft Office PowerPoint</Application>
  <PresentationFormat>Panorámica</PresentationFormat>
  <Paragraphs>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</vt:lpstr>
      <vt:lpstr>Arterias de los Miembros Inferiores  La irrigación arterial del miembro inferior proviene principalmente de la arteria iliaca externa(rama de la aorta abdominal). A medida que esta arteria desciende hacia el pie, va cambiando de nombre según la región anatómica que atraviesa.  </vt:lpstr>
      <vt:lpstr>Presentación de PowerPoint</vt:lpstr>
      <vt:lpstr>1.Region del Muslo  .Arteria Femoral: Es la continuación directa de la arteria iliaca externa tras cruzar el ligamento inguinal. Es el eje vascular principal de toda la extremidad.  .Arteria Femoral Profunda: Principal rama de la arteria femoral. Se encarga de la irrigación profunda de los músculos del muslo y del fémur mediante sus ramas perforantes y circunflejas. </vt:lpstr>
      <vt:lpstr>Presentación de PowerPoint</vt:lpstr>
      <vt:lpstr>2.Region de la Rodilla  .Arteria Poplítea: Continuación de la arteria femoral al pasar detrás de la rotula. Distribuye ramas geniculares que forman una red vascular alrededor de la articulación de la rodilla.</vt:lpstr>
      <vt:lpstr>Presentación de PowerPoint</vt:lpstr>
      <vt:lpstr>3.Region de la Pierna Al salir de la fosa poplítea se divide en ramas principales:  .Arteria Tibial Anterior: Pasa al compartimento anterior de la pierna e irriga los músculos flexores dorsales.  .Arteria Tibial Posterior: Desciende por el compartimento posterior de la pierna hacia el talón.  .Arteria Peronea: Rama de la arteria tibial posterior que irriga el compartimento lateral de la pierna. </vt:lpstr>
      <vt:lpstr>4. Región del Pie  .Arteria Dorsal del Pie(o Pedía): Continuación de la arteria tibial anterior en el dorso del pie.    .Arteria Plantares( Medial y Lateral): Ramas terminales de la arteria tibial posterior que irriga la planta del pie y forman el arco plantar.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Arterias de los Miembros Inferiores  La irrigación arterial del miembro inferior proviene principalmente de la arteria iliaca externa(rama de la aorta abdominal). A medida que esta arteria desciende hacia el pie, va cambiando de nombre según la región anatómica que atraviesa.</dc:title>
  <dc:creator>PC - ZULMA</dc:creator>
  <cp:lastModifiedBy>PC - ZULMA</cp:lastModifiedBy>
  <cp:revision>9</cp:revision>
  <dcterms:created xsi:type="dcterms:W3CDTF">2026-05-31T16:41:55Z</dcterms:created>
  <dcterms:modified xsi:type="dcterms:W3CDTF">2026-06-01T14:39:12Z</dcterms:modified>
</cp:coreProperties>
</file>