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83" r:id="rId3"/>
    <p:sldId id="277" r:id="rId4"/>
    <p:sldId id="281" r:id="rId5"/>
    <p:sldId id="257" r:id="rId6"/>
    <p:sldId id="285" r:id="rId7"/>
    <p:sldId id="284" r:id="rId8"/>
    <p:sldId id="259" r:id="rId9"/>
    <p:sldId id="258" r:id="rId10"/>
    <p:sldId id="279" r:id="rId11"/>
    <p:sldId id="280" r:id="rId12"/>
    <p:sldId id="282" r:id="rId13"/>
  </p:sldIdLst>
  <p:sldSz cx="9144000" cy="6858000" type="screen4x3"/>
  <p:notesSz cx="6858000" cy="9144000"/>
  <p:defaultTextStyle>
    <a:defPPr>
      <a:defRPr lang="es-A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/Relationships>
</file>

<file path=ppt/diagrams/_rels/data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image" Target="../media/image5.pn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/Relationships>
</file>

<file path=ppt/diagrams/_rels/drawing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image" Target="../media/image5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D3FD4C1-8603-428E-A292-2D3CBEB2F1C5}" type="doc">
      <dgm:prSet loTypeId="urn:microsoft.com/office/officeart/2005/8/layout/vList3" loCatId="list" qsTypeId="urn:microsoft.com/office/officeart/2005/8/quickstyle/3d3" qsCatId="3D" csTypeId="urn:microsoft.com/office/officeart/2005/8/colors/accent1_2" csCatId="accent1" phldr="1"/>
      <dgm:spPr/>
    </dgm:pt>
    <dgm:pt modelId="{9353AFA5-46DD-4A00-9550-C3714A227847}">
      <dgm:prSet phldrT="[Texto]" custT="1"/>
      <dgm:spPr/>
      <dgm:t>
        <a:bodyPr/>
        <a:lstStyle/>
        <a:p>
          <a:pPr algn="l"/>
          <a:r>
            <a:rPr lang="es-ES" sz="1800" dirty="0" smtClean="0">
              <a:solidFill>
                <a:schemeClr val="tx1"/>
              </a:solidFill>
            </a:rPr>
            <a:t>del prefijo «</a:t>
          </a:r>
          <a:r>
            <a:rPr lang="es-ES" sz="1800" b="1" dirty="0" smtClean="0">
              <a:solidFill>
                <a:schemeClr val="tx1"/>
              </a:solidFill>
            </a:rPr>
            <a:t>pro</a:t>
          </a:r>
          <a:r>
            <a:rPr lang="es-ES" sz="1800" dirty="0" smtClean="0">
              <a:solidFill>
                <a:schemeClr val="tx1"/>
              </a:solidFill>
            </a:rPr>
            <a:t>» que quiere decir «delante» y</a:t>
          </a:r>
          <a:endParaRPr lang="es-ES" sz="1800" dirty="0">
            <a:solidFill>
              <a:schemeClr val="tx1"/>
            </a:solidFill>
          </a:endParaRPr>
        </a:p>
      </dgm:t>
    </dgm:pt>
    <dgm:pt modelId="{730BED9B-1DA3-4370-B05D-3EDB2C36BA48}" type="parTrans" cxnId="{3ECB3F50-6F47-4CBC-825B-4B2563D5B8EF}">
      <dgm:prSet/>
      <dgm:spPr/>
      <dgm:t>
        <a:bodyPr/>
        <a:lstStyle/>
        <a:p>
          <a:endParaRPr lang="es-ES"/>
        </a:p>
      </dgm:t>
    </dgm:pt>
    <dgm:pt modelId="{364556FF-D34B-4DC8-B8FF-778367AF2333}" type="sibTrans" cxnId="{3ECB3F50-6F47-4CBC-825B-4B2563D5B8EF}">
      <dgm:prSet/>
      <dgm:spPr/>
      <dgm:t>
        <a:bodyPr/>
        <a:lstStyle/>
        <a:p>
          <a:endParaRPr lang="es-ES"/>
        </a:p>
      </dgm:t>
    </dgm:pt>
    <dgm:pt modelId="{E00594A4-0EE5-4A3C-BB5B-9BD6EF382AE4}">
      <dgm:prSet phldrT="[Texto]" custT="1"/>
      <dgm:spPr/>
      <dgm:t>
        <a:bodyPr/>
        <a:lstStyle/>
        <a:p>
          <a:pPr algn="l"/>
          <a:r>
            <a:rPr lang="es-ES" sz="1800" dirty="0" smtClean="0">
              <a:solidFill>
                <a:schemeClr val="tx1"/>
              </a:solidFill>
            </a:rPr>
            <a:t>«</a:t>
          </a:r>
          <a:r>
            <a:rPr lang="es-ES" sz="1800" b="1" dirty="0" err="1" smtClean="0">
              <a:solidFill>
                <a:schemeClr val="tx1"/>
              </a:solidFill>
            </a:rPr>
            <a:t>ducere</a:t>
          </a:r>
          <a:r>
            <a:rPr lang="es-ES" sz="1800" dirty="0" smtClean="0">
              <a:solidFill>
                <a:schemeClr val="tx1"/>
              </a:solidFill>
            </a:rPr>
            <a:t>» que significa «guiar o conducir» y</a:t>
          </a:r>
          <a:endParaRPr lang="es-ES" sz="1800" dirty="0">
            <a:solidFill>
              <a:schemeClr val="tx1"/>
            </a:solidFill>
          </a:endParaRPr>
        </a:p>
      </dgm:t>
    </dgm:pt>
    <dgm:pt modelId="{60067A6E-0F18-4510-B0EA-BD41B6AE04DF}" type="parTrans" cxnId="{EF293B35-F4BF-4ACE-B9C4-8CE116EF1699}">
      <dgm:prSet/>
      <dgm:spPr/>
      <dgm:t>
        <a:bodyPr/>
        <a:lstStyle/>
        <a:p>
          <a:endParaRPr lang="es-ES"/>
        </a:p>
      </dgm:t>
    </dgm:pt>
    <dgm:pt modelId="{0488C2AA-BEA0-438A-8D40-D01BDD51FF4A}" type="sibTrans" cxnId="{EF293B35-F4BF-4ACE-B9C4-8CE116EF1699}">
      <dgm:prSet/>
      <dgm:spPr/>
      <dgm:t>
        <a:bodyPr/>
        <a:lstStyle/>
        <a:p>
          <a:endParaRPr lang="es-ES"/>
        </a:p>
      </dgm:t>
    </dgm:pt>
    <dgm:pt modelId="{26A7C3A9-BF11-48C5-8DD5-C65B46B927BD}">
      <dgm:prSet custT="1"/>
      <dgm:spPr/>
      <dgm:t>
        <a:bodyPr/>
        <a:lstStyle/>
        <a:p>
          <a:pPr algn="l"/>
          <a:r>
            <a:rPr lang="es-ES" sz="1800" dirty="0" smtClean="0">
              <a:solidFill>
                <a:schemeClr val="tx1"/>
              </a:solidFill>
            </a:rPr>
            <a:t>el sufijo «</a:t>
          </a:r>
          <a:r>
            <a:rPr lang="es-ES" sz="1800" b="1" dirty="0" err="1" smtClean="0">
              <a:solidFill>
                <a:schemeClr val="tx1"/>
              </a:solidFill>
            </a:rPr>
            <a:t>tion-cion</a:t>
          </a:r>
          <a:r>
            <a:rPr lang="es-ES" sz="1800" dirty="0" smtClean="0">
              <a:solidFill>
                <a:schemeClr val="tx1"/>
              </a:solidFill>
            </a:rPr>
            <a:t>» que es igual a acción y efecto. </a:t>
          </a:r>
          <a:endParaRPr lang="es-ES" sz="1800" dirty="0">
            <a:solidFill>
              <a:schemeClr val="tx1"/>
            </a:solidFill>
          </a:endParaRPr>
        </a:p>
      </dgm:t>
    </dgm:pt>
    <dgm:pt modelId="{BCC7C65F-C727-4FE5-8086-BECC2971220E}" type="parTrans" cxnId="{D2315B49-09E1-4D85-87A5-6C42809008BC}">
      <dgm:prSet/>
      <dgm:spPr/>
      <dgm:t>
        <a:bodyPr/>
        <a:lstStyle/>
        <a:p>
          <a:endParaRPr lang="es-ES"/>
        </a:p>
      </dgm:t>
    </dgm:pt>
    <dgm:pt modelId="{BBA9F3B3-B462-4A1D-9044-E7CFC1842E5E}" type="sibTrans" cxnId="{D2315B49-09E1-4D85-87A5-6C42809008BC}">
      <dgm:prSet/>
      <dgm:spPr/>
      <dgm:t>
        <a:bodyPr/>
        <a:lstStyle/>
        <a:p>
          <a:endParaRPr lang="es-ES"/>
        </a:p>
      </dgm:t>
    </dgm:pt>
    <dgm:pt modelId="{070DA9AB-83E1-4513-856B-50EBBA896C03}" type="pres">
      <dgm:prSet presAssocID="{3D3FD4C1-8603-428E-A292-2D3CBEB2F1C5}" presName="linearFlow" presStyleCnt="0">
        <dgm:presLayoutVars>
          <dgm:dir/>
          <dgm:resizeHandles val="exact"/>
        </dgm:presLayoutVars>
      </dgm:prSet>
      <dgm:spPr/>
    </dgm:pt>
    <dgm:pt modelId="{18BDC809-6FF6-4DB6-8329-F7A2BE41CD96}" type="pres">
      <dgm:prSet presAssocID="{9353AFA5-46DD-4A00-9550-C3714A227847}" presName="composite" presStyleCnt="0"/>
      <dgm:spPr/>
    </dgm:pt>
    <dgm:pt modelId="{B485A68F-F681-4A59-9234-18DC5E624F8E}" type="pres">
      <dgm:prSet presAssocID="{9353AFA5-46DD-4A00-9550-C3714A227847}" presName="imgShp" presStyleLbl="fgImgPlace1" presStyleIdx="0" presStyleCnt="3"/>
      <dgm:spPr>
        <a:blipFill rotWithShape="1">
          <a:blip xmlns:r="http://schemas.openxmlformats.org/officeDocument/2006/relationships" r:embed="rId1"/>
          <a:stretch>
            <a:fillRect/>
          </a:stretch>
        </a:blipFill>
      </dgm:spPr>
    </dgm:pt>
    <dgm:pt modelId="{B73EE8DD-253E-4B01-AD0F-11932445FA71}" type="pres">
      <dgm:prSet presAssocID="{9353AFA5-46DD-4A00-9550-C3714A227847}" presName="txShp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213C3215-EE9F-4A0B-88C8-E09C3FB020E3}" type="pres">
      <dgm:prSet presAssocID="{364556FF-D34B-4DC8-B8FF-778367AF2333}" presName="spacing" presStyleCnt="0"/>
      <dgm:spPr/>
    </dgm:pt>
    <dgm:pt modelId="{57705B9F-6E93-431E-BBE2-E760EA4CCEA7}" type="pres">
      <dgm:prSet presAssocID="{E00594A4-0EE5-4A3C-BB5B-9BD6EF382AE4}" presName="composite" presStyleCnt="0"/>
      <dgm:spPr/>
    </dgm:pt>
    <dgm:pt modelId="{C0145057-F038-4793-AF0E-C09CB84D4BAF}" type="pres">
      <dgm:prSet presAssocID="{E00594A4-0EE5-4A3C-BB5B-9BD6EF382AE4}" presName="imgShp" presStyleLbl="fgImgPlace1" presStyleIdx="1" presStyleCnt="3"/>
      <dgm:spPr>
        <a:blipFill rotWithShape="1">
          <a:blip xmlns:r="http://schemas.openxmlformats.org/officeDocument/2006/relationships" r:embed="rId2"/>
          <a:stretch>
            <a:fillRect/>
          </a:stretch>
        </a:blipFill>
      </dgm:spPr>
    </dgm:pt>
    <dgm:pt modelId="{9019A13C-FF12-4D8D-92A2-F332F35E34DE}" type="pres">
      <dgm:prSet presAssocID="{E00594A4-0EE5-4A3C-BB5B-9BD6EF382AE4}" presName="txShp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5A714315-D22C-4D5F-BCD4-839C3512F552}" type="pres">
      <dgm:prSet presAssocID="{0488C2AA-BEA0-438A-8D40-D01BDD51FF4A}" presName="spacing" presStyleCnt="0"/>
      <dgm:spPr/>
    </dgm:pt>
    <dgm:pt modelId="{92C6CFF2-90C5-4352-AC4D-769D5BF16E57}" type="pres">
      <dgm:prSet presAssocID="{26A7C3A9-BF11-48C5-8DD5-C65B46B927BD}" presName="composite" presStyleCnt="0"/>
      <dgm:spPr/>
    </dgm:pt>
    <dgm:pt modelId="{9359CD57-D1BE-4694-BFFB-FB94D6DA7ACD}" type="pres">
      <dgm:prSet presAssocID="{26A7C3A9-BF11-48C5-8DD5-C65B46B927BD}" presName="imgShp" presStyleLbl="fgImgPlace1" presStyleIdx="2" presStyleCnt="3"/>
      <dgm:spPr>
        <a:blipFill rotWithShape="1">
          <a:blip xmlns:r="http://schemas.openxmlformats.org/officeDocument/2006/relationships" r:embed="rId3"/>
          <a:stretch>
            <a:fillRect/>
          </a:stretch>
        </a:blipFill>
      </dgm:spPr>
    </dgm:pt>
    <dgm:pt modelId="{A395349C-A46F-470D-95CB-3446C93C85F0}" type="pres">
      <dgm:prSet presAssocID="{26A7C3A9-BF11-48C5-8DD5-C65B46B927BD}" presName="txShp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E956ACE4-56EB-48C9-A230-E13E0E6783ED}" type="presOf" srcId="{3D3FD4C1-8603-428E-A292-2D3CBEB2F1C5}" destId="{070DA9AB-83E1-4513-856B-50EBBA896C03}" srcOrd="0" destOrd="0" presId="urn:microsoft.com/office/officeart/2005/8/layout/vList3"/>
    <dgm:cxn modelId="{BFFE59C4-352C-4676-A55F-25E48FE60034}" type="presOf" srcId="{9353AFA5-46DD-4A00-9550-C3714A227847}" destId="{B73EE8DD-253E-4B01-AD0F-11932445FA71}" srcOrd="0" destOrd="0" presId="urn:microsoft.com/office/officeart/2005/8/layout/vList3"/>
    <dgm:cxn modelId="{035ECEA3-C303-45D4-924D-4CD06BF607BD}" type="presOf" srcId="{26A7C3A9-BF11-48C5-8DD5-C65B46B927BD}" destId="{A395349C-A46F-470D-95CB-3446C93C85F0}" srcOrd="0" destOrd="0" presId="urn:microsoft.com/office/officeart/2005/8/layout/vList3"/>
    <dgm:cxn modelId="{3ECB3F50-6F47-4CBC-825B-4B2563D5B8EF}" srcId="{3D3FD4C1-8603-428E-A292-2D3CBEB2F1C5}" destId="{9353AFA5-46DD-4A00-9550-C3714A227847}" srcOrd="0" destOrd="0" parTransId="{730BED9B-1DA3-4370-B05D-3EDB2C36BA48}" sibTransId="{364556FF-D34B-4DC8-B8FF-778367AF2333}"/>
    <dgm:cxn modelId="{6AA36DCA-035D-45FC-9D3C-B5E2F44EC90B}" type="presOf" srcId="{E00594A4-0EE5-4A3C-BB5B-9BD6EF382AE4}" destId="{9019A13C-FF12-4D8D-92A2-F332F35E34DE}" srcOrd="0" destOrd="0" presId="urn:microsoft.com/office/officeart/2005/8/layout/vList3"/>
    <dgm:cxn modelId="{EF293B35-F4BF-4ACE-B9C4-8CE116EF1699}" srcId="{3D3FD4C1-8603-428E-A292-2D3CBEB2F1C5}" destId="{E00594A4-0EE5-4A3C-BB5B-9BD6EF382AE4}" srcOrd="1" destOrd="0" parTransId="{60067A6E-0F18-4510-B0EA-BD41B6AE04DF}" sibTransId="{0488C2AA-BEA0-438A-8D40-D01BDD51FF4A}"/>
    <dgm:cxn modelId="{D2315B49-09E1-4D85-87A5-6C42809008BC}" srcId="{3D3FD4C1-8603-428E-A292-2D3CBEB2F1C5}" destId="{26A7C3A9-BF11-48C5-8DD5-C65B46B927BD}" srcOrd="2" destOrd="0" parTransId="{BCC7C65F-C727-4FE5-8086-BECC2971220E}" sibTransId="{BBA9F3B3-B462-4A1D-9044-E7CFC1842E5E}"/>
    <dgm:cxn modelId="{117DB4DB-21F4-4161-B74B-A44775E19954}" type="presParOf" srcId="{070DA9AB-83E1-4513-856B-50EBBA896C03}" destId="{18BDC809-6FF6-4DB6-8329-F7A2BE41CD96}" srcOrd="0" destOrd="0" presId="urn:microsoft.com/office/officeart/2005/8/layout/vList3"/>
    <dgm:cxn modelId="{98230E3D-FD5A-4FE6-8BDB-49B196A4941D}" type="presParOf" srcId="{18BDC809-6FF6-4DB6-8329-F7A2BE41CD96}" destId="{B485A68F-F681-4A59-9234-18DC5E624F8E}" srcOrd="0" destOrd="0" presId="urn:microsoft.com/office/officeart/2005/8/layout/vList3"/>
    <dgm:cxn modelId="{8E456568-5170-4B82-B379-05821A697038}" type="presParOf" srcId="{18BDC809-6FF6-4DB6-8329-F7A2BE41CD96}" destId="{B73EE8DD-253E-4B01-AD0F-11932445FA71}" srcOrd="1" destOrd="0" presId="urn:microsoft.com/office/officeart/2005/8/layout/vList3"/>
    <dgm:cxn modelId="{ECA730D8-CCFF-4F5D-B5AE-D36D5D28C55D}" type="presParOf" srcId="{070DA9AB-83E1-4513-856B-50EBBA896C03}" destId="{213C3215-EE9F-4A0B-88C8-E09C3FB020E3}" srcOrd="1" destOrd="0" presId="urn:microsoft.com/office/officeart/2005/8/layout/vList3"/>
    <dgm:cxn modelId="{69DC854F-8064-4C6E-B94F-C0852522FB56}" type="presParOf" srcId="{070DA9AB-83E1-4513-856B-50EBBA896C03}" destId="{57705B9F-6E93-431E-BBE2-E760EA4CCEA7}" srcOrd="2" destOrd="0" presId="urn:microsoft.com/office/officeart/2005/8/layout/vList3"/>
    <dgm:cxn modelId="{145CF1BD-8BD0-4B08-8112-8100580B517D}" type="presParOf" srcId="{57705B9F-6E93-431E-BBE2-E760EA4CCEA7}" destId="{C0145057-F038-4793-AF0E-C09CB84D4BAF}" srcOrd="0" destOrd="0" presId="urn:microsoft.com/office/officeart/2005/8/layout/vList3"/>
    <dgm:cxn modelId="{FFD9CB17-7A48-4159-B76C-19EC661E31E0}" type="presParOf" srcId="{57705B9F-6E93-431E-BBE2-E760EA4CCEA7}" destId="{9019A13C-FF12-4D8D-92A2-F332F35E34DE}" srcOrd="1" destOrd="0" presId="urn:microsoft.com/office/officeart/2005/8/layout/vList3"/>
    <dgm:cxn modelId="{FFEF3996-C2AB-46B5-AAC9-7D7FFF43EB4B}" type="presParOf" srcId="{070DA9AB-83E1-4513-856B-50EBBA896C03}" destId="{5A714315-D22C-4D5F-BCD4-839C3512F552}" srcOrd="3" destOrd="0" presId="urn:microsoft.com/office/officeart/2005/8/layout/vList3"/>
    <dgm:cxn modelId="{2A107F94-7D42-40EA-9611-06CE56BDA3E6}" type="presParOf" srcId="{070DA9AB-83E1-4513-856B-50EBBA896C03}" destId="{92C6CFF2-90C5-4352-AC4D-769D5BF16E57}" srcOrd="4" destOrd="0" presId="urn:microsoft.com/office/officeart/2005/8/layout/vList3"/>
    <dgm:cxn modelId="{C5F1D287-B565-40C4-AFDB-4CCBAF8E4CEA}" type="presParOf" srcId="{92C6CFF2-90C5-4352-AC4D-769D5BF16E57}" destId="{9359CD57-D1BE-4694-BFFB-FB94D6DA7ACD}" srcOrd="0" destOrd="0" presId="urn:microsoft.com/office/officeart/2005/8/layout/vList3"/>
    <dgm:cxn modelId="{DFA2E53D-2C4A-46EA-8C91-667B95570507}" type="presParOf" srcId="{92C6CFF2-90C5-4352-AC4D-769D5BF16E57}" destId="{A395349C-A46F-470D-95CB-3446C93C85F0}" srcOrd="1" destOrd="0" presId="urn:microsoft.com/office/officeart/2005/8/layout/vLis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FAC5C7B-9A80-474E-88D5-6B30E9A78134}" type="doc">
      <dgm:prSet loTypeId="urn:microsoft.com/office/officeart/2005/8/layout/hProcess9" loCatId="process" qsTypeId="urn:microsoft.com/office/officeart/2005/8/quickstyle/simple5" qsCatId="simple" csTypeId="urn:microsoft.com/office/officeart/2005/8/colors/accent1_2" csCatId="accent1" phldr="1"/>
      <dgm:spPr/>
    </dgm:pt>
    <dgm:pt modelId="{782B8713-7149-4018-BCF4-E22F3494F861}">
      <dgm:prSet phldrT="[Texto]"/>
      <dgm:spPr/>
      <dgm:t>
        <a:bodyPr/>
        <a:lstStyle/>
        <a:p>
          <a:r>
            <a:rPr lang="es-ES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LA TIERRA</a:t>
          </a:r>
          <a:endParaRPr lang="es-ES" dirty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A8649EF3-716F-41E7-B3E3-AF5430FB5C23}" type="parTrans" cxnId="{4D3A0F55-83E3-46F0-8DE4-3C5C2D429C07}">
      <dgm:prSet/>
      <dgm:spPr/>
      <dgm:t>
        <a:bodyPr/>
        <a:lstStyle/>
        <a:p>
          <a:endParaRPr lang="es-ES"/>
        </a:p>
      </dgm:t>
    </dgm:pt>
    <dgm:pt modelId="{B9FFB04D-141E-4A9B-BF34-2C5F89EB5EE7}" type="sibTrans" cxnId="{4D3A0F55-83E3-46F0-8DE4-3C5C2D429C07}">
      <dgm:prSet/>
      <dgm:spPr/>
      <dgm:t>
        <a:bodyPr/>
        <a:lstStyle/>
        <a:p>
          <a:endParaRPr lang="es-ES"/>
        </a:p>
      </dgm:t>
    </dgm:pt>
    <dgm:pt modelId="{D425504D-DC92-4C96-A001-7ABF3A04B0AE}">
      <dgm:prSet phldrT="[Texto]"/>
      <dgm:spPr/>
      <dgm:t>
        <a:bodyPr/>
        <a:lstStyle/>
        <a:p>
          <a:r>
            <a:rPr lang="es-ES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EL CAPITAL</a:t>
          </a:r>
          <a:endParaRPr lang="es-ES" dirty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E03C6F0E-3C9B-48AB-BBDF-4C004FBD2DD1}" type="parTrans" cxnId="{ACD9C831-F2F0-44B2-B61A-B61AEF5592EF}">
      <dgm:prSet/>
      <dgm:spPr/>
      <dgm:t>
        <a:bodyPr/>
        <a:lstStyle/>
        <a:p>
          <a:endParaRPr lang="es-ES"/>
        </a:p>
      </dgm:t>
    </dgm:pt>
    <dgm:pt modelId="{167283D9-748F-4097-BD2C-A8EA9332844D}" type="sibTrans" cxnId="{ACD9C831-F2F0-44B2-B61A-B61AEF5592EF}">
      <dgm:prSet/>
      <dgm:spPr/>
      <dgm:t>
        <a:bodyPr/>
        <a:lstStyle/>
        <a:p>
          <a:endParaRPr lang="es-ES"/>
        </a:p>
      </dgm:t>
    </dgm:pt>
    <dgm:pt modelId="{171D69B6-B210-4B63-A86E-13787FB8480E}">
      <dgm:prSet phldrT="[Texto]"/>
      <dgm:spPr/>
      <dgm:t>
        <a:bodyPr/>
        <a:lstStyle/>
        <a:p>
          <a:r>
            <a:rPr lang="es-ES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EL TRABAJO</a:t>
          </a:r>
          <a:endParaRPr lang="es-ES" dirty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ACACADD0-AE10-4E94-BE6B-6AC3891C9108}" type="parTrans" cxnId="{7BB236C7-FB79-4B02-9F91-BA2AEA98909D}">
      <dgm:prSet/>
      <dgm:spPr/>
      <dgm:t>
        <a:bodyPr/>
        <a:lstStyle/>
        <a:p>
          <a:endParaRPr lang="es-ES"/>
        </a:p>
      </dgm:t>
    </dgm:pt>
    <dgm:pt modelId="{844A81CF-D874-48C7-9765-150D442B81C4}" type="sibTrans" cxnId="{7BB236C7-FB79-4B02-9F91-BA2AEA98909D}">
      <dgm:prSet/>
      <dgm:spPr/>
      <dgm:t>
        <a:bodyPr/>
        <a:lstStyle/>
        <a:p>
          <a:endParaRPr lang="es-ES"/>
        </a:p>
      </dgm:t>
    </dgm:pt>
    <dgm:pt modelId="{FD455E3A-C644-4903-8F0D-D142EBADD628}" type="pres">
      <dgm:prSet presAssocID="{9FAC5C7B-9A80-474E-88D5-6B30E9A78134}" presName="CompostProcess" presStyleCnt="0">
        <dgm:presLayoutVars>
          <dgm:dir/>
          <dgm:resizeHandles val="exact"/>
        </dgm:presLayoutVars>
      </dgm:prSet>
      <dgm:spPr/>
    </dgm:pt>
    <dgm:pt modelId="{0A9B82F3-AEF5-41BC-B70A-F9672A2B7F94}" type="pres">
      <dgm:prSet presAssocID="{9FAC5C7B-9A80-474E-88D5-6B30E9A78134}" presName="arrow" presStyleLbl="bgShp" presStyleIdx="0" presStyleCnt="1" custLinFactNeighborX="-485" custLinFactNeighborY="-8859"/>
      <dgm:spPr/>
    </dgm:pt>
    <dgm:pt modelId="{FBB59766-D94E-4CB8-B9FA-BD83BEA07C04}" type="pres">
      <dgm:prSet presAssocID="{9FAC5C7B-9A80-474E-88D5-6B30E9A78134}" presName="linearProcess" presStyleCnt="0"/>
      <dgm:spPr/>
    </dgm:pt>
    <dgm:pt modelId="{83200B45-A666-419D-B3DF-61E24BD7198B}" type="pres">
      <dgm:prSet presAssocID="{782B8713-7149-4018-BCF4-E22F3494F861}" presName="text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00E66218-1A34-446A-B153-41D586E841F3}" type="pres">
      <dgm:prSet presAssocID="{B9FFB04D-141E-4A9B-BF34-2C5F89EB5EE7}" presName="sibTrans" presStyleCnt="0"/>
      <dgm:spPr/>
    </dgm:pt>
    <dgm:pt modelId="{248BA5B6-8A27-454B-BBDE-FF4C5F5F7EE4}" type="pres">
      <dgm:prSet presAssocID="{D425504D-DC92-4C96-A001-7ABF3A04B0AE}" presName="text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C1999998-D605-47E1-B68E-392672FE0605}" type="pres">
      <dgm:prSet presAssocID="{167283D9-748F-4097-BD2C-A8EA9332844D}" presName="sibTrans" presStyleCnt="0"/>
      <dgm:spPr/>
    </dgm:pt>
    <dgm:pt modelId="{BFADD4CE-DA86-45A0-94A6-EB689686EC16}" type="pres">
      <dgm:prSet presAssocID="{171D69B6-B210-4B63-A86E-13787FB8480E}" presName="text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802E62CF-EBE5-4AEE-BCCD-82F1CBBD60A0}" type="presOf" srcId="{171D69B6-B210-4B63-A86E-13787FB8480E}" destId="{BFADD4CE-DA86-45A0-94A6-EB689686EC16}" srcOrd="0" destOrd="0" presId="urn:microsoft.com/office/officeart/2005/8/layout/hProcess9"/>
    <dgm:cxn modelId="{4D3A0F55-83E3-46F0-8DE4-3C5C2D429C07}" srcId="{9FAC5C7B-9A80-474E-88D5-6B30E9A78134}" destId="{782B8713-7149-4018-BCF4-E22F3494F861}" srcOrd="0" destOrd="0" parTransId="{A8649EF3-716F-41E7-B3E3-AF5430FB5C23}" sibTransId="{B9FFB04D-141E-4A9B-BF34-2C5F89EB5EE7}"/>
    <dgm:cxn modelId="{675BC5CA-71FE-45C0-990A-4AE1DAED0B8E}" type="presOf" srcId="{D425504D-DC92-4C96-A001-7ABF3A04B0AE}" destId="{248BA5B6-8A27-454B-BBDE-FF4C5F5F7EE4}" srcOrd="0" destOrd="0" presId="urn:microsoft.com/office/officeart/2005/8/layout/hProcess9"/>
    <dgm:cxn modelId="{13C04416-0001-4C6E-9EA4-8C33AA5CB47A}" type="presOf" srcId="{782B8713-7149-4018-BCF4-E22F3494F861}" destId="{83200B45-A666-419D-B3DF-61E24BD7198B}" srcOrd="0" destOrd="0" presId="urn:microsoft.com/office/officeart/2005/8/layout/hProcess9"/>
    <dgm:cxn modelId="{3A3686D4-FCAB-4291-B1C4-C4A9B2D026B1}" type="presOf" srcId="{9FAC5C7B-9A80-474E-88D5-6B30E9A78134}" destId="{FD455E3A-C644-4903-8F0D-D142EBADD628}" srcOrd="0" destOrd="0" presId="urn:microsoft.com/office/officeart/2005/8/layout/hProcess9"/>
    <dgm:cxn modelId="{7BB236C7-FB79-4B02-9F91-BA2AEA98909D}" srcId="{9FAC5C7B-9A80-474E-88D5-6B30E9A78134}" destId="{171D69B6-B210-4B63-A86E-13787FB8480E}" srcOrd="2" destOrd="0" parTransId="{ACACADD0-AE10-4E94-BE6B-6AC3891C9108}" sibTransId="{844A81CF-D874-48C7-9765-150D442B81C4}"/>
    <dgm:cxn modelId="{ACD9C831-F2F0-44B2-B61A-B61AEF5592EF}" srcId="{9FAC5C7B-9A80-474E-88D5-6B30E9A78134}" destId="{D425504D-DC92-4C96-A001-7ABF3A04B0AE}" srcOrd="1" destOrd="0" parTransId="{E03C6F0E-3C9B-48AB-BBDF-4C004FBD2DD1}" sibTransId="{167283D9-748F-4097-BD2C-A8EA9332844D}"/>
    <dgm:cxn modelId="{D459B031-F4D1-4FB6-8DC2-A7065973698D}" type="presParOf" srcId="{FD455E3A-C644-4903-8F0D-D142EBADD628}" destId="{0A9B82F3-AEF5-41BC-B70A-F9672A2B7F94}" srcOrd="0" destOrd="0" presId="urn:microsoft.com/office/officeart/2005/8/layout/hProcess9"/>
    <dgm:cxn modelId="{3B45D965-076D-45AA-9D02-DA5C58EEDA72}" type="presParOf" srcId="{FD455E3A-C644-4903-8F0D-D142EBADD628}" destId="{FBB59766-D94E-4CB8-B9FA-BD83BEA07C04}" srcOrd="1" destOrd="0" presId="urn:microsoft.com/office/officeart/2005/8/layout/hProcess9"/>
    <dgm:cxn modelId="{F1E4E0B4-5AA3-4F11-9E3C-BD409E8C96A0}" type="presParOf" srcId="{FBB59766-D94E-4CB8-B9FA-BD83BEA07C04}" destId="{83200B45-A666-419D-B3DF-61E24BD7198B}" srcOrd="0" destOrd="0" presId="urn:microsoft.com/office/officeart/2005/8/layout/hProcess9"/>
    <dgm:cxn modelId="{2DB70C50-8BD0-48BB-8A30-34BCF22F8981}" type="presParOf" srcId="{FBB59766-D94E-4CB8-B9FA-BD83BEA07C04}" destId="{00E66218-1A34-446A-B153-41D586E841F3}" srcOrd="1" destOrd="0" presId="urn:microsoft.com/office/officeart/2005/8/layout/hProcess9"/>
    <dgm:cxn modelId="{FF641CB3-24D1-478D-9B55-93F354AAB1A9}" type="presParOf" srcId="{FBB59766-D94E-4CB8-B9FA-BD83BEA07C04}" destId="{248BA5B6-8A27-454B-BBDE-FF4C5F5F7EE4}" srcOrd="2" destOrd="0" presId="urn:microsoft.com/office/officeart/2005/8/layout/hProcess9"/>
    <dgm:cxn modelId="{3851B78E-4175-4C83-8BDB-E322EDF8DB95}" type="presParOf" srcId="{FBB59766-D94E-4CB8-B9FA-BD83BEA07C04}" destId="{C1999998-D605-47E1-B68E-392672FE0605}" srcOrd="3" destOrd="0" presId="urn:microsoft.com/office/officeart/2005/8/layout/hProcess9"/>
    <dgm:cxn modelId="{42FDC37C-FD1C-4E55-AF1C-5815C5334323}" type="presParOf" srcId="{FBB59766-D94E-4CB8-B9FA-BD83BEA07C04}" destId="{BFADD4CE-DA86-45A0-94A6-EB689686EC16}" srcOrd="4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2963F21A-838C-4DE8-AA38-05BE9860AE93}" type="doc">
      <dgm:prSet loTypeId="urn:microsoft.com/office/officeart/2005/8/layout/vList4" loCatId="list" qsTypeId="urn:microsoft.com/office/officeart/2005/8/quickstyle/3d6" qsCatId="3D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F44CC8C5-E23B-40F1-B67F-C19A6C4D8543}">
      <dgm:prSet phldrT="[Texto]" custT="1"/>
      <dgm:spPr/>
      <dgm:t>
        <a:bodyPr/>
        <a:lstStyle/>
        <a:p>
          <a:pPr algn="just"/>
          <a:r>
            <a:rPr lang="es-ES" sz="200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TIERRA</a:t>
          </a:r>
          <a:endParaRPr lang="es-ES" sz="2000" dirty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5929345B-A895-43E6-8CF8-ED5CDEB0BD42}" type="parTrans" cxnId="{0B8B30F4-39CE-47F7-A4B2-25EDE486ADA9}">
      <dgm:prSet/>
      <dgm:spPr/>
      <dgm:t>
        <a:bodyPr/>
        <a:lstStyle/>
        <a:p>
          <a:endParaRPr lang="es-ES"/>
        </a:p>
      </dgm:t>
    </dgm:pt>
    <dgm:pt modelId="{3C04953D-1BF1-4F3B-A25E-C2F98C3C503A}" type="sibTrans" cxnId="{0B8B30F4-39CE-47F7-A4B2-25EDE486ADA9}">
      <dgm:prSet/>
      <dgm:spPr/>
      <dgm:t>
        <a:bodyPr/>
        <a:lstStyle/>
        <a:p>
          <a:endParaRPr lang="es-ES"/>
        </a:p>
      </dgm:t>
    </dgm:pt>
    <dgm:pt modelId="{2E7A217A-394B-4C62-9C7F-ED0E21D29FA4}">
      <dgm:prSet phldrT="[Texto]" custT="1"/>
      <dgm:spPr/>
      <dgm:t>
        <a:bodyPr/>
        <a:lstStyle/>
        <a:p>
          <a:pPr algn="just"/>
          <a:r>
            <a:rPr lang="es-ES" sz="2000" dirty="0" smtClean="0">
              <a:solidFill>
                <a:schemeClr val="tx1"/>
              </a:solidFill>
            </a:rPr>
            <a:t>Factor productivo que engloba a los recursos naturales.</a:t>
          </a:r>
          <a:endParaRPr lang="es-ES" sz="2000" dirty="0">
            <a:solidFill>
              <a:schemeClr val="tx1"/>
            </a:solidFill>
          </a:endParaRPr>
        </a:p>
      </dgm:t>
    </dgm:pt>
    <dgm:pt modelId="{642A8C43-AD91-4CA3-85D3-653937386E25}" type="parTrans" cxnId="{CC147236-0877-4F78-9ED9-B019E06F040E}">
      <dgm:prSet/>
      <dgm:spPr/>
      <dgm:t>
        <a:bodyPr/>
        <a:lstStyle/>
        <a:p>
          <a:endParaRPr lang="es-ES"/>
        </a:p>
      </dgm:t>
    </dgm:pt>
    <dgm:pt modelId="{5C15E606-132F-4440-B3D3-26AA9B6613A4}" type="sibTrans" cxnId="{CC147236-0877-4F78-9ED9-B019E06F040E}">
      <dgm:prSet/>
      <dgm:spPr/>
      <dgm:t>
        <a:bodyPr/>
        <a:lstStyle/>
        <a:p>
          <a:endParaRPr lang="es-ES"/>
        </a:p>
      </dgm:t>
    </dgm:pt>
    <dgm:pt modelId="{FADCCF1C-68B3-45E5-B9E3-EC7FA592800E}">
      <dgm:prSet phldrT="[Texto]" custT="1"/>
      <dgm:spPr/>
      <dgm:t>
        <a:bodyPr/>
        <a:lstStyle/>
        <a:p>
          <a:pPr algn="just"/>
          <a:r>
            <a:rPr lang="es-ES" sz="200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TRABAJO</a:t>
          </a:r>
          <a:endParaRPr lang="es-ES" sz="2000" dirty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B2CA0D82-F22E-4CE7-8437-FDB161E8790F}" type="parTrans" cxnId="{4A57A448-CA09-4FA5-A51A-F3DF45B21D3A}">
      <dgm:prSet/>
      <dgm:spPr/>
      <dgm:t>
        <a:bodyPr/>
        <a:lstStyle/>
        <a:p>
          <a:endParaRPr lang="es-ES"/>
        </a:p>
      </dgm:t>
    </dgm:pt>
    <dgm:pt modelId="{CCD2764D-9223-4D0B-9048-B6A8554994E2}" type="sibTrans" cxnId="{4A57A448-CA09-4FA5-A51A-F3DF45B21D3A}">
      <dgm:prSet/>
      <dgm:spPr/>
      <dgm:t>
        <a:bodyPr/>
        <a:lstStyle/>
        <a:p>
          <a:endParaRPr lang="es-ES"/>
        </a:p>
      </dgm:t>
    </dgm:pt>
    <dgm:pt modelId="{3B662530-BFBD-4AFF-B9C9-2E9EC42B7011}">
      <dgm:prSet phldrT="[Texto]" custT="1"/>
      <dgm:spPr/>
      <dgm:t>
        <a:bodyPr/>
        <a:lstStyle/>
        <a:p>
          <a:pPr algn="just"/>
          <a:r>
            <a:rPr lang="es-ES" sz="2000" dirty="0" smtClean="0">
              <a:solidFill>
                <a:schemeClr val="tx1"/>
              </a:solidFill>
            </a:rPr>
            <a:t>Es el esfuerzo humano destinado a la creación de beneficio.</a:t>
          </a:r>
          <a:endParaRPr lang="es-ES" sz="2000" dirty="0">
            <a:solidFill>
              <a:schemeClr val="tx1"/>
            </a:solidFill>
          </a:endParaRPr>
        </a:p>
      </dgm:t>
    </dgm:pt>
    <dgm:pt modelId="{6E11F1AE-3A8C-4DFB-B530-B1703809295A}" type="parTrans" cxnId="{BBBE6CB0-2072-4BC1-A0E5-11ED894847E6}">
      <dgm:prSet/>
      <dgm:spPr/>
      <dgm:t>
        <a:bodyPr/>
        <a:lstStyle/>
        <a:p>
          <a:endParaRPr lang="es-ES"/>
        </a:p>
      </dgm:t>
    </dgm:pt>
    <dgm:pt modelId="{8061264D-E2F1-4737-A352-05917E4EFF2D}" type="sibTrans" cxnId="{BBBE6CB0-2072-4BC1-A0E5-11ED894847E6}">
      <dgm:prSet/>
      <dgm:spPr/>
      <dgm:t>
        <a:bodyPr/>
        <a:lstStyle/>
        <a:p>
          <a:endParaRPr lang="es-ES"/>
        </a:p>
      </dgm:t>
    </dgm:pt>
    <dgm:pt modelId="{16AA8E8C-DB80-4D12-9EC3-A32BE01343E8}">
      <dgm:prSet phldrT="[Texto]" custT="1"/>
      <dgm:spPr/>
      <dgm:t>
        <a:bodyPr/>
        <a:lstStyle/>
        <a:p>
          <a:pPr algn="just"/>
          <a:r>
            <a:rPr lang="es-ES" sz="200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CAPITAL</a:t>
          </a:r>
          <a:endParaRPr lang="es-ES" sz="2000" dirty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5E9FE2DD-4CA7-41D8-BDCE-DF44D5194F07}" type="parTrans" cxnId="{8687D67D-19B0-409A-9E74-E871ED0B7C58}">
      <dgm:prSet/>
      <dgm:spPr/>
      <dgm:t>
        <a:bodyPr/>
        <a:lstStyle/>
        <a:p>
          <a:endParaRPr lang="es-ES"/>
        </a:p>
      </dgm:t>
    </dgm:pt>
    <dgm:pt modelId="{E51D1FC1-9F03-4B37-94F7-38C0DA48B6F1}" type="sibTrans" cxnId="{8687D67D-19B0-409A-9E74-E871ED0B7C58}">
      <dgm:prSet/>
      <dgm:spPr/>
      <dgm:t>
        <a:bodyPr/>
        <a:lstStyle/>
        <a:p>
          <a:endParaRPr lang="es-ES"/>
        </a:p>
      </dgm:t>
    </dgm:pt>
    <dgm:pt modelId="{1E08793A-E781-424F-A737-B1898AA02061}">
      <dgm:prSet phldrT="[Texto]" custT="1"/>
      <dgm:spPr/>
      <dgm:t>
        <a:bodyPr/>
        <a:lstStyle/>
        <a:p>
          <a:pPr algn="just"/>
          <a:r>
            <a:rPr lang="es-ES" sz="2000" dirty="0" smtClean="0">
              <a:solidFill>
                <a:schemeClr val="tx1"/>
              </a:solidFill>
            </a:rPr>
            <a:t>Es un factor derivado de los otros dos, y representa al conjunto de bienes que además de poder ser consumido de modo directo, también sirve para aumentar la producción de otros bienes.</a:t>
          </a:r>
          <a:endParaRPr lang="es-ES" sz="2000" dirty="0">
            <a:solidFill>
              <a:schemeClr val="tx1"/>
            </a:solidFill>
          </a:endParaRPr>
        </a:p>
      </dgm:t>
    </dgm:pt>
    <dgm:pt modelId="{BE9CD62B-97FB-4B22-883C-CA795CCAC4DB}" type="parTrans" cxnId="{20F3D9CC-4DD4-4D7D-80D4-961D1739BBD1}">
      <dgm:prSet/>
      <dgm:spPr/>
      <dgm:t>
        <a:bodyPr/>
        <a:lstStyle/>
        <a:p>
          <a:endParaRPr lang="es-ES"/>
        </a:p>
      </dgm:t>
    </dgm:pt>
    <dgm:pt modelId="{A599473E-FA6B-42E4-A20F-6B093FEA7D30}" type="sibTrans" cxnId="{20F3D9CC-4DD4-4D7D-80D4-961D1739BBD1}">
      <dgm:prSet/>
      <dgm:spPr/>
      <dgm:t>
        <a:bodyPr/>
        <a:lstStyle/>
        <a:p>
          <a:endParaRPr lang="es-ES"/>
        </a:p>
      </dgm:t>
    </dgm:pt>
    <dgm:pt modelId="{6E84D6C5-60CA-4B70-AC37-962769C6FFD0}" type="pres">
      <dgm:prSet presAssocID="{2963F21A-838C-4DE8-AA38-05BE9860AE93}" presName="linear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9743C957-0647-4E77-9A33-4802DD5A9BE1}" type="pres">
      <dgm:prSet presAssocID="{F44CC8C5-E23B-40F1-B67F-C19A6C4D8543}" presName="comp" presStyleCnt="0"/>
      <dgm:spPr/>
      <dgm:t>
        <a:bodyPr/>
        <a:lstStyle/>
        <a:p>
          <a:endParaRPr lang="es-ES"/>
        </a:p>
      </dgm:t>
    </dgm:pt>
    <dgm:pt modelId="{C489C19A-3F3F-4675-8E8D-67F95CB27338}" type="pres">
      <dgm:prSet presAssocID="{F44CC8C5-E23B-40F1-B67F-C19A6C4D8543}" presName="box" presStyleLbl="node1" presStyleIdx="0" presStyleCnt="3" custLinFactNeighborY="-7600"/>
      <dgm:spPr/>
      <dgm:t>
        <a:bodyPr/>
        <a:lstStyle/>
        <a:p>
          <a:endParaRPr lang="es-ES"/>
        </a:p>
      </dgm:t>
    </dgm:pt>
    <dgm:pt modelId="{2CC976DD-3275-4715-B786-B5879130B2FB}" type="pres">
      <dgm:prSet presAssocID="{F44CC8C5-E23B-40F1-B67F-C19A6C4D8543}" presName="img" presStyleLbl="fgImgPlace1" presStyleIdx="0" presStyleCnt="3"/>
      <dgm:spPr>
        <a:blipFill rotWithShape="1">
          <a:blip xmlns:r="http://schemas.openxmlformats.org/officeDocument/2006/relationships" r:embed="rId1"/>
          <a:stretch>
            <a:fillRect/>
          </a:stretch>
        </a:blipFill>
      </dgm:spPr>
      <dgm:t>
        <a:bodyPr/>
        <a:lstStyle/>
        <a:p>
          <a:endParaRPr lang="es-ES"/>
        </a:p>
      </dgm:t>
    </dgm:pt>
    <dgm:pt modelId="{DB9A649E-CB7A-494C-82EF-DC4DAE0EB50D}" type="pres">
      <dgm:prSet presAssocID="{F44CC8C5-E23B-40F1-B67F-C19A6C4D8543}" presName="text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F1793930-A314-480A-A6BB-80EFCC2DE874}" type="pres">
      <dgm:prSet presAssocID="{3C04953D-1BF1-4F3B-A25E-C2F98C3C503A}" presName="spacer" presStyleCnt="0"/>
      <dgm:spPr/>
      <dgm:t>
        <a:bodyPr/>
        <a:lstStyle/>
        <a:p>
          <a:endParaRPr lang="es-ES"/>
        </a:p>
      </dgm:t>
    </dgm:pt>
    <dgm:pt modelId="{D36A606C-23FB-4173-A7D1-C7BA4C721D5C}" type="pres">
      <dgm:prSet presAssocID="{FADCCF1C-68B3-45E5-B9E3-EC7FA592800E}" presName="comp" presStyleCnt="0"/>
      <dgm:spPr/>
      <dgm:t>
        <a:bodyPr/>
        <a:lstStyle/>
        <a:p>
          <a:endParaRPr lang="es-ES"/>
        </a:p>
      </dgm:t>
    </dgm:pt>
    <dgm:pt modelId="{A1894D2B-C1D9-46C5-AD40-B1578EA71187}" type="pres">
      <dgm:prSet presAssocID="{FADCCF1C-68B3-45E5-B9E3-EC7FA592800E}" presName="box" presStyleLbl="node1" presStyleIdx="1" presStyleCnt="3"/>
      <dgm:spPr/>
      <dgm:t>
        <a:bodyPr/>
        <a:lstStyle/>
        <a:p>
          <a:endParaRPr lang="es-ES"/>
        </a:p>
      </dgm:t>
    </dgm:pt>
    <dgm:pt modelId="{EF122BA6-4FAB-4B63-89B2-9C79507543E1}" type="pres">
      <dgm:prSet presAssocID="{FADCCF1C-68B3-45E5-B9E3-EC7FA592800E}" presName="img" presStyleLbl="fgImgPlace1" presStyleIdx="1" presStyleCnt="3"/>
      <dgm:spPr>
        <a:blipFill rotWithShape="1">
          <a:blip xmlns:r="http://schemas.openxmlformats.org/officeDocument/2006/relationships" r:embed="rId2"/>
          <a:stretch>
            <a:fillRect/>
          </a:stretch>
        </a:blipFill>
      </dgm:spPr>
      <dgm:t>
        <a:bodyPr/>
        <a:lstStyle/>
        <a:p>
          <a:endParaRPr lang="es-ES"/>
        </a:p>
      </dgm:t>
    </dgm:pt>
    <dgm:pt modelId="{C166B4A3-D851-4365-93E8-16CB2E2A8DBD}" type="pres">
      <dgm:prSet presAssocID="{FADCCF1C-68B3-45E5-B9E3-EC7FA592800E}" presName="text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42AAC36C-2F06-444C-939D-62591D14D367}" type="pres">
      <dgm:prSet presAssocID="{CCD2764D-9223-4D0B-9048-B6A8554994E2}" presName="spacer" presStyleCnt="0"/>
      <dgm:spPr/>
      <dgm:t>
        <a:bodyPr/>
        <a:lstStyle/>
        <a:p>
          <a:endParaRPr lang="es-ES"/>
        </a:p>
      </dgm:t>
    </dgm:pt>
    <dgm:pt modelId="{13889A5C-1AC2-43A6-A219-BF5ECA9EBD95}" type="pres">
      <dgm:prSet presAssocID="{16AA8E8C-DB80-4D12-9EC3-A32BE01343E8}" presName="comp" presStyleCnt="0"/>
      <dgm:spPr/>
      <dgm:t>
        <a:bodyPr/>
        <a:lstStyle/>
        <a:p>
          <a:endParaRPr lang="es-ES"/>
        </a:p>
      </dgm:t>
    </dgm:pt>
    <dgm:pt modelId="{C0EF6027-ED81-418C-9DCB-DD7E78B58766}" type="pres">
      <dgm:prSet presAssocID="{16AA8E8C-DB80-4D12-9EC3-A32BE01343E8}" presName="box" presStyleLbl="node1" presStyleIdx="2" presStyleCnt="3"/>
      <dgm:spPr/>
      <dgm:t>
        <a:bodyPr/>
        <a:lstStyle/>
        <a:p>
          <a:endParaRPr lang="es-ES"/>
        </a:p>
      </dgm:t>
    </dgm:pt>
    <dgm:pt modelId="{96CE2A06-F2CF-43E1-86E2-44D07C24F7E6}" type="pres">
      <dgm:prSet presAssocID="{16AA8E8C-DB80-4D12-9EC3-A32BE01343E8}" presName="img" presStyleLbl="fgImgPlace1" presStyleIdx="2" presStyleCnt="3"/>
      <dgm:spPr>
        <a:blipFill rotWithShape="1">
          <a:blip xmlns:r="http://schemas.openxmlformats.org/officeDocument/2006/relationships" r:embed="rId3"/>
          <a:stretch>
            <a:fillRect/>
          </a:stretch>
        </a:blipFill>
      </dgm:spPr>
      <dgm:t>
        <a:bodyPr/>
        <a:lstStyle/>
        <a:p>
          <a:endParaRPr lang="es-ES"/>
        </a:p>
      </dgm:t>
    </dgm:pt>
    <dgm:pt modelId="{D89E4C41-5A15-4CB8-B0E5-9A78DFA2DCF0}" type="pres">
      <dgm:prSet presAssocID="{16AA8E8C-DB80-4D12-9EC3-A32BE01343E8}" presName="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8F30FE56-8122-4BE4-9243-716275A0DDEA}" type="presOf" srcId="{1E08793A-E781-424F-A737-B1898AA02061}" destId="{C0EF6027-ED81-418C-9DCB-DD7E78B58766}" srcOrd="0" destOrd="1" presId="urn:microsoft.com/office/officeart/2005/8/layout/vList4"/>
    <dgm:cxn modelId="{C24FEEA7-0D1F-46C1-8348-0D0990D31925}" type="presOf" srcId="{16AA8E8C-DB80-4D12-9EC3-A32BE01343E8}" destId="{C0EF6027-ED81-418C-9DCB-DD7E78B58766}" srcOrd="0" destOrd="0" presId="urn:microsoft.com/office/officeart/2005/8/layout/vList4"/>
    <dgm:cxn modelId="{6B6F8B8C-F554-4996-90B1-409BF043E9F6}" type="presOf" srcId="{1E08793A-E781-424F-A737-B1898AA02061}" destId="{D89E4C41-5A15-4CB8-B0E5-9A78DFA2DCF0}" srcOrd="1" destOrd="1" presId="urn:microsoft.com/office/officeart/2005/8/layout/vList4"/>
    <dgm:cxn modelId="{6F750F1D-3ACC-4C8F-B4D2-DE6358EEAA21}" type="presOf" srcId="{F44CC8C5-E23B-40F1-B67F-C19A6C4D8543}" destId="{DB9A649E-CB7A-494C-82EF-DC4DAE0EB50D}" srcOrd="1" destOrd="0" presId="urn:microsoft.com/office/officeart/2005/8/layout/vList4"/>
    <dgm:cxn modelId="{20F3D9CC-4DD4-4D7D-80D4-961D1739BBD1}" srcId="{16AA8E8C-DB80-4D12-9EC3-A32BE01343E8}" destId="{1E08793A-E781-424F-A737-B1898AA02061}" srcOrd="0" destOrd="0" parTransId="{BE9CD62B-97FB-4B22-883C-CA795CCAC4DB}" sibTransId="{A599473E-FA6B-42E4-A20F-6B093FEA7D30}"/>
    <dgm:cxn modelId="{DE3574DB-8499-43A9-88AB-5E8E410F38B2}" type="presOf" srcId="{2963F21A-838C-4DE8-AA38-05BE9860AE93}" destId="{6E84D6C5-60CA-4B70-AC37-962769C6FFD0}" srcOrd="0" destOrd="0" presId="urn:microsoft.com/office/officeart/2005/8/layout/vList4"/>
    <dgm:cxn modelId="{0B8B30F4-39CE-47F7-A4B2-25EDE486ADA9}" srcId="{2963F21A-838C-4DE8-AA38-05BE9860AE93}" destId="{F44CC8C5-E23B-40F1-B67F-C19A6C4D8543}" srcOrd="0" destOrd="0" parTransId="{5929345B-A895-43E6-8CF8-ED5CDEB0BD42}" sibTransId="{3C04953D-1BF1-4F3B-A25E-C2F98C3C503A}"/>
    <dgm:cxn modelId="{4A57A448-CA09-4FA5-A51A-F3DF45B21D3A}" srcId="{2963F21A-838C-4DE8-AA38-05BE9860AE93}" destId="{FADCCF1C-68B3-45E5-B9E3-EC7FA592800E}" srcOrd="1" destOrd="0" parTransId="{B2CA0D82-F22E-4CE7-8437-FDB161E8790F}" sibTransId="{CCD2764D-9223-4D0B-9048-B6A8554994E2}"/>
    <dgm:cxn modelId="{A4B9E468-2FA8-44BB-913E-C1732D027A5E}" type="presOf" srcId="{2E7A217A-394B-4C62-9C7F-ED0E21D29FA4}" destId="{DB9A649E-CB7A-494C-82EF-DC4DAE0EB50D}" srcOrd="1" destOrd="1" presId="urn:microsoft.com/office/officeart/2005/8/layout/vList4"/>
    <dgm:cxn modelId="{8687D67D-19B0-409A-9E74-E871ED0B7C58}" srcId="{2963F21A-838C-4DE8-AA38-05BE9860AE93}" destId="{16AA8E8C-DB80-4D12-9EC3-A32BE01343E8}" srcOrd="2" destOrd="0" parTransId="{5E9FE2DD-4CA7-41D8-BDCE-DF44D5194F07}" sibTransId="{E51D1FC1-9F03-4B37-94F7-38C0DA48B6F1}"/>
    <dgm:cxn modelId="{D62E79FD-0E57-46AA-B1D6-09A9B9FF5105}" type="presOf" srcId="{FADCCF1C-68B3-45E5-B9E3-EC7FA592800E}" destId="{C166B4A3-D851-4365-93E8-16CB2E2A8DBD}" srcOrd="1" destOrd="0" presId="urn:microsoft.com/office/officeart/2005/8/layout/vList4"/>
    <dgm:cxn modelId="{46FFF20E-4510-49DA-9438-161E7FD5910B}" type="presOf" srcId="{16AA8E8C-DB80-4D12-9EC3-A32BE01343E8}" destId="{D89E4C41-5A15-4CB8-B0E5-9A78DFA2DCF0}" srcOrd="1" destOrd="0" presId="urn:microsoft.com/office/officeart/2005/8/layout/vList4"/>
    <dgm:cxn modelId="{D5A9C5D1-194C-4BE7-971B-BD3A1BCB8C96}" type="presOf" srcId="{2E7A217A-394B-4C62-9C7F-ED0E21D29FA4}" destId="{C489C19A-3F3F-4675-8E8D-67F95CB27338}" srcOrd="0" destOrd="1" presId="urn:microsoft.com/office/officeart/2005/8/layout/vList4"/>
    <dgm:cxn modelId="{CC147236-0877-4F78-9ED9-B019E06F040E}" srcId="{F44CC8C5-E23B-40F1-B67F-C19A6C4D8543}" destId="{2E7A217A-394B-4C62-9C7F-ED0E21D29FA4}" srcOrd="0" destOrd="0" parTransId="{642A8C43-AD91-4CA3-85D3-653937386E25}" sibTransId="{5C15E606-132F-4440-B3D3-26AA9B6613A4}"/>
    <dgm:cxn modelId="{C6BEFFD3-EC50-402A-ADF5-F5839A6F302E}" type="presOf" srcId="{FADCCF1C-68B3-45E5-B9E3-EC7FA592800E}" destId="{A1894D2B-C1D9-46C5-AD40-B1578EA71187}" srcOrd="0" destOrd="0" presId="urn:microsoft.com/office/officeart/2005/8/layout/vList4"/>
    <dgm:cxn modelId="{D3B33759-127E-417E-8F55-4C15767D6EA6}" type="presOf" srcId="{F44CC8C5-E23B-40F1-B67F-C19A6C4D8543}" destId="{C489C19A-3F3F-4675-8E8D-67F95CB27338}" srcOrd="0" destOrd="0" presId="urn:microsoft.com/office/officeart/2005/8/layout/vList4"/>
    <dgm:cxn modelId="{03A6641D-B2C3-4647-8037-7F6EB3731DB3}" type="presOf" srcId="{3B662530-BFBD-4AFF-B9C9-2E9EC42B7011}" destId="{C166B4A3-D851-4365-93E8-16CB2E2A8DBD}" srcOrd="1" destOrd="1" presId="urn:microsoft.com/office/officeart/2005/8/layout/vList4"/>
    <dgm:cxn modelId="{F5116546-E2A7-4DEE-BF44-69FAB04A9099}" type="presOf" srcId="{3B662530-BFBD-4AFF-B9C9-2E9EC42B7011}" destId="{A1894D2B-C1D9-46C5-AD40-B1578EA71187}" srcOrd="0" destOrd="1" presId="urn:microsoft.com/office/officeart/2005/8/layout/vList4"/>
    <dgm:cxn modelId="{BBBE6CB0-2072-4BC1-A0E5-11ED894847E6}" srcId="{FADCCF1C-68B3-45E5-B9E3-EC7FA592800E}" destId="{3B662530-BFBD-4AFF-B9C9-2E9EC42B7011}" srcOrd="0" destOrd="0" parTransId="{6E11F1AE-3A8C-4DFB-B530-B1703809295A}" sibTransId="{8061264D-E2F1-4737-A352-05917E4EFF2D}"/>
    <dgm:cxn modelId="{12A7C91D-40DF-4B7A-880A-0A606EAB0F26}" type="presParOf" srcId="{6E84D6C5-60CA-4B70-AC37-962769C6FFD0}" destId="{9743C957-0647-4E77-9A33-4802DD5A9BE1}" srcOrd="0" destOrd="0" presId="urn:microsoft.com/office/officeart/2005/8/layout/vList4"/>
    <dgm:cxn modelId="{2F015484-A451-4F9A-B1C4-19346F27AC15}" type="presParOf" srcId="{9743C957-0647-4E77-9A33-4802DD5A9BE1}" destId="{C489C19A-3F3F-4675-8E8D-67F95CB27338}" srcOrd="0" destOrd="0" presId="urn:microsoft.com/office/officeart/2005/8/layout/vList4"/>
    <dgm:cxn modelId="{45DD3900-CD38-4F4A-948E-EA888D3CAEB5}" type="presParOf" srcId="{9743C957-0647-4E77-9A33-4802DD5A9BE1}" destId="{2CC976DD-3275-4715-B786-B5879130B2FB}" srcOrd="1" destOrd="0" presId="urn:microsoft.com/office/officeart/2005/8/layout/vList4"/>
    <dgm:cxn modelId="{8E5A5882-9BE1-4FB3-AFB1-555BE238EAAA}" type="presParOf" srcId="{9743C957-0647-4E77-9A33-4802DD5A9BE1}" destId="{DB9A649E-CB7A-494C-82EF-DC4DAE0EB50D}" srcOrd="2" destOrd="0" presId="urn:microsoft.com/office/officeart/2005/8/layout/vList4"/>
    <dgm:cxn modelId="{EB07D61D-FB70-48CC-BDE8-E52230CC9AEA}" type="presParOf" srcId="{6E84D6C5-60CA-4B70-AC37-962769C6FFD0}" destId="{F1793930-A314-480A-A6BB-80EFCC2DE874}" srcOrd="1" destOrd="0" presId="urn:microsoft.com/office/officeart/2005/8/layout/vList4"/>
    <dgm:cxn modelId="{640B46A5-BC47-44D7-8B24-503ECE6D7F14}" type="presParOf" srcId="{6E84D6C5-60CA-4B70-AC37-962769C6FFD0}" destId="{D36A606C-23FB-4173-A7D1-C7BA4C721D5C}" srcOrd="2" destOrd="0" presId="urn:microsoft.com/office/officeart/2005/8/layout/vList4"/>
    <dgm:cxn modelId="{5437894E-765C-48CB-991D-2902D3EEF214}" type="presParOf" srcId="{D36A606C-23FB-4173-A7D1-C7BA4C721D5C}" destId="{A1894D2B-C1D9-46C5-AD40-B1578EA71187}" srcOrd="0" destOrd="0" presId="urn:microsoft.com/office/officeart/2005/8/layout/vList4"/>
    <dgm:cxn modelId="{742C9C49-9735-4D01-B47F-A012FE55A7D5}" type="presParOf" srcId="{D36A606C-23FB-4173-A7D1-C7BA4C721D5C}" destId="{EF122BA6-4FAB-4B63-89B2-9C79507543E1}" srcOrd="1" destOrd="0" presId="urn:microsoft.com/office/officeart/2005/8/layout/vList4"/>
    <dgm:cxn modelId="{3410DEB1-61FD-4C1C-B62F-AF82990220F4}" type="presParOf" srcId="{D36A606C-23FB-4173-A7D1-C7BA4C721D5C}" destId="{C166B4A3-D851-4365-93E8-16CB2E2A8DBD}" srcOrd="2" destOrd="0" presId="urn:microsoft.com/office/officeart/2005/8/layout/vList4"/>
    <dgm:cxn modelId="{81B25CAF-305B-4A36-9A2A-E5CF0CFFAD4E}" type="presParOf" srcId="{6E84D6C5-60CA-4B70-AC37-962769C6FFD0}" destId="{42AAC36C-2F06-444C-939D-62591D14D367}" srcOrd="3" destOrd="0" presId="urn:microsoft.com/office/officeart/2005/8/layout/vList4"/>
    <dgm:cxn modelId="{4BB803AB-18F9-4FE1-80C9-3C41557627A9}" type="presParOf" srcId="{6E84D6C5-60CA-4B70-AC37-962769C6FFD0}" destId="{13889A5C-1AC2-43A6-A219-BF5ECA9EBD95}" srcOrd="4" destOrd="0" presId="urn:microsoft.com/office/officeart/2005/8/layout/vList4"/>
    <dgm:cxn modelId="{E0E279A7-8B0F-462B-B137-004E5AE9D2AC}" type="presParOf" srcId="{13889A5C-1AC2-43A6-A219-BF5ECA9EBD95}" destId="{C0EF6027-ED81-418C-9DCB-DD7E78B58766}" srcOrd="0" destOrd="0" presId="urn:microsoft.com/office/officeart/2005/8/layout/vList4"/>
    <dgm:cxn modelId="{A473126B-6D7C-47BA-A077-BD07E6FEBA0A}" type="presParOf" srcId="{13889A5C-1AC2-43A6-A219-BF5ECA9EBD95}" destId="{96CE2A06-F2CF-43E1-86E2-44D07C24F7E6}" srcOrd="1" destOrd="0" presId="urn:microsoft.com/office/officeart/2005/8/layout/vList4"/>
    <dgm:cxn modelId="{55847B65-25EA-45C1-8FAA-EA387AF437A5}" type="presParOf" srcId="{13889A5C-1AC2-43A6-A219-BF5ECA9EBD95}" destId="{D89E4C41-5A15-4CB8-B0E5-9A78DFA2DCF0}" srcOrd="2" destOrd="0" presId="urn:microsoft.com/office/officeart/2005/8/layout/vList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AA6283B3-F0C5-4C91-AED8-7141C6DE16EC}" type="doc">
      <dgm:prSet loTypeId="urn:microsoft.com/office/officeart/2005/8/layout/process1" loCatId="process" qsTypeId="urn:microsoft.com/office/officeart/2005/8/quickstyle/3d6" qsCatId="3D" csTypeId="urn:microsoft.com/office/officeart/2005/8/colors/colorful2" csCatId="colorful" phldr="1"/>
      <dgm:spPr/>
    </dgm:pt>
    <dgm:pt modelId="{802ACDB0-5565-4DB5-8845-90B35F37AE9B}">
      <dgm:prSet phldrT="[Texto]" custT="1"/>
      <dgm:spPr/>
      <dgm:t>
        <a:bodyPr/>
        <a:lstStyle/>
        <a:p>
          <a:r>
            <a:rPr lang="es-ES" sz="2400" dirty="0" smtClean="0">
              <a:solidFill>
                <a:schemeClr val="tx1"/>
              </a:solidFill>
            </a:rPr>
            <a:t>Materias Primas (factores)</a:t>
          </a:r>
          <a:endParaRPr lang="es-ES" sz="2400" dirty="0">
            <a:solidFill>
              <a:schemeClr val="tx1"/>
            </a:solidFill>
          </a:endParaRPr>
        </a:p>
      </dgm:t>
    </dgm:pt>
    <dgm:pt modelId="{7575690E-DB1E-4CCC-ADAD-3781E2AE4EA2}" type="parTrans" cxnId="{740F8BFF-BF77-4ACA-A925-609B79C79661}">
      <dgm:prSet/>
      <dgm:spPr/>
      <dgm:t>
        <a:bodyPr/>
        <a:lstStyle/>
        <a:p>
          <a:endParaRPr lang="es-ES"/>
        </a:p>
      </dgm:t>
    </dgm:pt>
    <dgm:pt modelId="{45C34222-EB1B-400B-B144-9E7DE37BC5FF}" type="sibTrans" cxnId="{740F8BFF-BF77-4ACA-A925-609B79C79661}">
      <dgm:prSet/>
      <dgm:spPr/>
      <dgm:t>
        <a:bodyPr/>
        <a:lstStyle/>
        <a:p>
          <a:endParaRPr lang="es-ES"/>
        </a:p>
      </dgm:t>
    </dgm:pt>
    <dgm:pt modelId="{4C8E5A75-840E-48C0-9699-6CFE32A8BB50}">
      <dgm:prSet phldrT="[Texto]" custT="1"/>
      <dgm:spPr/>
      <dgm:t>
        <a:bodyPr/>
        <a:lstStyle/>
        <a:p>
          <a:r>
            <a:rPr lang="es-ES" sz="2400" dirty="0" smtClean="0">
              <a:solidFill>
                <a:schemeClr val="tx1"/>
              </a:solidFill>
            </a:rPr>
            <a:t>PROCESO</a:t>
          </a:r>
          <a:endParaRPr lang="es-ES" sz="2400" dirty="0">
            <a:solidFill>
              <a:schemeClr val="tx1"/>
            </a:solidFill>
          </a:endParaRPr>
        </a:p>
      </dgm:t>
    </dgm:pt>
    <dgm:pt modelId="{53D7FB63-31BF-4D09-AAAF-63611C71D195}" type="parTrans" cxnId="{A9DE18D4-0BC4-4CE1-8662-A15568F3B940}">
      <dgm:prSet/>
      <dgm:spPr/>
      <dgm:t>
        <a:bodyPr/>
        <a:lstStyle/>
        <a:p>
          <a:endParaRPr lang="es-ES"/>
        </a:p>
      </dgm:t>
    </dgm:pt>
    <dgm:pt modelId="{029398F8-72B3-42E0-83F4-71161E92BC9C}" type="sibTrans" cxnId="{A9DE18D4-0BC4-4CE1-8662-A15568F3B940}">
      <dgm:prSet/>
      <dgm:spPr/>
      <dgm:t>
        <a:bodyPr/>
        <a:lstStyle/>
        <a:p>
          <a:endParaRPr lang="es-ES"/>
        </a:p>
      </dgm:t>
    </dgm:pt>
    <dgm:pt modelId="{BDB4004B-CE46-4D5B-9723-E0F4DBE6055D}">
      <dgm:prSet phldrT="[Texto]" custT="1"/>
      <dgm:spPr/>
      <dgm:t>
        <a:bodyPr/>
        <a:lstStyle/>
        <a:p>
          <a:r>
            <a:rPr lang="es-ES" sz="2400" dirty="0" smtClean="0">
              <a:solidFill>
                <a:schemeClr val="tx1"/>
              </a:solidFill>
            </a:rPr>
            <a:t>Producto</a:t>
          </a:r>
          <a:endParaRPr lang="es-ES" sz="2400" dirty="0">
            <a:solidFill>
              <a:schemeClr val="tx1"/>
            </a:solidFill>
          </a:endParaRPr>
        </a:p>
      </dgm:t>
    </dgm:pt>
    <dgm:pt modelId="{1CA10059-B7FC-42F8-B745-21F858D9DEB8}" type="parTrans" cxnId="{5F216F2E-3593-4E3F-8FEC-A4A3F93D195A}">
      <dgm:prSet/>
      <dgm:spPr/>
      <dgm:t>
        <a:bodyPr/>
        <a:lstStyle/>
        <a:p>
          <a:endParaRPr lang="es-ES"/>
        </a:p>
      </dgm:t>
    </dgm:pt>
    <dgm:pt modelId="{E13D5F70-DA74-4B2F-ACC8-01A213210592}" type="sibTrans" cxnId="{5F216F2E-3593-4E3F-8FEC-A4A3F93D195A}">
      <dgm:prSet/>
      <dgm:spPr/>
      <dgm:t>
        <a:bodyPr/>
        <a:lstStyle/>
        <a:p>
          <a:endParaRPr lang="es-ES"/>
        </a:p>
      </dgm:t>
    </dgm:pt>
    <dgm:pt modelId="{D557E1B9-C080-4DCA-82A9-37FF3CD49A19}" type="pres">
      <dgm:prSet presAssocID="{AA6283B3-F0C5-4C91-AED8-7141C6DE16EC}" presName="Name0" presStyleCnt="0">
        <dgm:presLayoutVars>
          <dgm:dir/>
          <dgm:resizeHandles val="exact"/>
        </dgm:presLayoutVars>
      </dgm:prSet>
      <dgm:spPr/>
    </dgm:pt>
    <dgm:pt modelId="{5B3FF2A1-B5DB-47DF-A267-087579F23A8C}" type="pres">
      <dgm:prSet presAssocID="{802ACDB0-5565-4DB5-8845-90B35F37AE9B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52DF9FE3-3DE9-4A7A-9848-5BAE4594A9BB}" type="pres">
      <dgm:prSet presAssocID="{45C34222-EB1B-400B-B144-9E7DE37BC5FF}" presName="sibTrans" presStyleLbl="sibTrans2D1" presStyleIdx="0" presStyleCnt="2"/>
      <dgm:spPr/>
    </dgm:pt>
    <dgm:pt modelId="{076C7420-724A-4205-A921-FE6E567999A4}" type="pres">
      <dgm:prSet presAssocID="{45C34222-EB1B-400B-B144-9E7DE37BC5FF}" presName="connectorText" presStyleLbl="sibTrans2D1" presStyleIdx="0" presStyleCnt="2"/>
      <dgm:spPr/>
    </dgm:pt>
    <dgm:pt modelId="{C279F8AA-D16D-44E9-9D2A-1A6E4AA88031}" type="pres">
      <dgm:prSet presAssocID="{4C8E5A75-840E-48C0-9699-6CFE32A8BB50}" presName="node" presStyleLbl="node1" presStyleIdx="1" presStyleCnt="3">
        <dgm:presLayoutVars>
          <dgm:bulletEnabled val="1"/>
        </dgm:presLayoutVars>
      </dgm:prSet>
      <dgm:spPr/>
    </dgm:pt>
    <dgm:pt modelId="{FFF994B5-F954-44B5-9236-CA63A4933380}" type="pres">
      <dgm:prSet presAssocID="{029398F8-72B3-42E0-83F4-71161E92BC9C}" presName="sibTrans" presStyleLbl="sibTrans2D1" presStyleIdx="1" presStyleCnt="2"/>
      <dgm:spPr/>
    </dgm:pt>
    <dgm:pt modelId="{7C130D04-8A30-417E-9176-E352BF9F445C}" type="pres">
      <dgm:prSet presAssocID="{029398F8-72B3-42E0-83F4-71161E92BC9C}" presName="connectorText" presStyleLbl="sibTrans2D1" presStyleIdx="1" presStyleCnt="2"/>
      <dgm:spPr/>
    </dgm:pt>
    <dgm:pt modelId="{51830260-5A74-44F2-8040-2C3691A0EBB3}" type="pres">
      <dgm:prSet presAssocID="{BDB4004B-CE46-4D5B-9723-E0F4DBE6055D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A9DE18D4-0BC4-4CE1-8662-A15568F3B940}" srcId="{AA6283B3-F0C5-4C91-AED8-7141C6DE16EC}" destId="{4C8E5A75-840E-48C0-9699-6CFE32A8BB50}" srcOrd="1" destOrd="0" parTransId="{53D7FB63-31BF-4D09-AAAF-63611C71D195}" sibTransId="{029398F8-72B3-42E0-83F4-71161E92BC9C}"/>
    <dgm:cxn modelId="{5CA894F3-F9E3-482F-8F10-AB908E499675}" type="presOf" srcId="{BDB4004B-CE46-4D5B-9723-E0F4DBE6055D}" destId="{51830260-5A74-44F2-8040-2C3691A0EBB3}" srcOrd="0" destOrd="0" presId="urn:microsoft.com/office/officeart/2005/8/layout/process1"/>
    <dgm:cxn modelId="{9C37F9EE-FDDE-4A97-9AC3-E4E0E79F1A7F}" type="presOf" srcId="{45C34222-EB1B-400B-B144-9E7DE37BC5FF}" destId="{52DF9FE3-3DE9-4A7A-9848-5BAE4594A9BB}" srcOrd="0" destOrd="0" presId="urn:microsoft.com/office/officeart/2005/8/layout/process1"/>
    <dgm:cxn modelId="{A36ABE0A-DFE4-4B4F-90F2-8E9FFCF939DA}" type="presOf" srcId="{029398F8-72B3-42E0-83F4-71161E92BC9C}" destId="{FFF994B5-F954-44B5-9236-CA63A4933380}" srcOrd="0" destOrd="0" presId="urn:microsoft.com/office/officeart/2005/8/layout/process1"/>
    <dgm:cxn modelId="{5F216F2E-3593-4E3F-8FEC-A4A3F93D195A}" srcId="{AA6283B3-F0C5-4C91-AED8-7141C6DE16EC}" destId="{BDB4004B-CE46-4D5B-9723-E0F4DBE6055D}" srcOrd="2" destOrd="0" parTransId="{1CA10059-B7FC-42F8-B745-21F858D9DEB8}" sibTransId="{E13D5F70-DA74-4B2F-ACC8-01A213210592}"/>
    <dgm:cxn modelId="{B8311A6D-07A8-409F-8F7F-3A0D1A240E26}" type="presOf" srcId="{45C34222-EB1B-400B-B144-9E7DE37BC5FF}" destId="{076C7420-724A-4205-A921-FE6E567999A4}" srcOrd="1" destOrd="0" presId="urn:microsoft.com/office/officeart/2005/8/layout/process1"/>
    <dgm:cxn modelId="{0EC0158D-2CE3-4830-B341-F2C387E654EB}" type="presOf" srcId="{4C8E5A75-840E-48C0-9699-6CFE32A8BB50}" destId="{C279F8AA-D16D-44E9-9D2A-1A6E4AA88031}" srcOrd="0" destOrd="0" presId="urn:microsoft.com/office/officeart/2005/8/layout/process1"/>
    <dgm:cxn modelId="{6CF746EF-9A20-49AD-B14F-AB2E79642B49}" type="presOf" srcId="{029398F8-72B3-42E0-83F4-71161E92BC9C}" destId="{7C130D04-8A30-417E-9176-E352BF9F445C}" srcOrd="1" destOrd="0" presId="urn:microsoft.com/office/officeart/2005/8/layout/process1"/>
    <dgm:cxn modelId="{740F8BFF-BF77-4ACA-A925-609B79C79661}" srcId="{AA6283B3-F0C5-4C91-AED8-7141C6DE16EC}" destId="{802ACDB0-5565-4DB5-8845-90B35F37AE9B}" srcOrd="0" destOrd="0" parTransId="{7575690E-DB1E-4CCC-ADAD-3781E2AE4EA2}" sibTransId="{45C34222-EB1B-400B-B144-9E7DE37BC5FF}"/>
    <dgm:cxn modelId="{166AFA46-1A51-4239-A8B6-4E15FF597DEB}" type="presOf" srcId="{AA6283B3-F0C5-4C91-AED8-7141C6DE16EC}" destId="{D557E1B9-C080-4DCA-82A9-37FF3CD49A19}" srcOrd="0" destOrd="0" presId="urn:microsoft.com/office/officeart/2005/8/layout/process1"/>
    <dgm:cxn modelId="{4DCD90E7-9413-4FBB-8F8D-F96B5C766A0D}" type="presOf" srcId="{802ACDB0-5565-4DB5-8845-90B35F37AE9B}" destId="{5B3FF2A1-B5DB-47DF-A267-087579F23A8C}" srcOrd="0" destOrd="0" presId="urn:microsoft.com/office/officeart/2005/8/layout/process1"/>
    <dgm:cxn modelId="{E569FE47-B3F0-4232-87B9-D87B2AE83C08}" type="presParOf" srcId="{D557E1B9-C080-4DCA-82A9-37FF3CD49A19}" destId="{5B3FF2A1-B5DB-47DF-A267-087579F23A8C}" srcOrd="0" destOrd="0" presId="urn:microsoft.com/office/officeart/2005/8/layout/process1"/>
    <dgm:cxn modelId="{F658E784-C7C0-41B0-A47F-2BB15EA80E86}" type="presParOf" srcId="{D557E1B9-C080-4DCA-82A9-37FF3CD49A19}" destId="{52DF9FE3-3DE9-4A7A-9848-5BAE4594A9BB}" srcOrd="1" destOrd="0" presId="urn:microsoft.com/office/officeart/2005/8/layout/process1"/>
    <dgm:cxn modelId="{69532361-4EB5-444C-B089-EB8C965CA789}" type="presParOf" srcId="{52DF9FE3-3DE9-4A7A-9848-5BAE4594A9BB}" destId="{076C7420-724A-4205-A921-FE6E567999A4}" srcOrd="0" destOrd="0" presId="urn:microsoft.com/office/officeart/2005/8/layout/process1"/>
    <dgm:cxn modelId="{7EBC74DE-31A1-4DEA-949D-A24A25888740}" type="presParOf" srcId="{D557E1B9-C080-4DCA-82A9-37FF3CD49A19}" destId="{C279F8AA-D16D-44E9-9D2A-1A6E4AA88031}" srcOrd="2" destOrd="0" presId="urn:microsoft.com/office/officeart/2005/8/layout/process1"/>
    <dgm:cxn modelId="{AB2F94FF-5194-46CC-86EA-73C421CD0DAF}" type="presParOf" srcId="{D557E1B9-C080-4DCA-82A9-37FF3CD49A19}" destId="{FFF994B5-F954-44B5-9236-CA63A4933380}" srcOrd="3" destOrd="0" presId="urn:microsoft.com/office/officeart/2005/8/layout/process1"/>
    <dgm:cxn modelId="{1E07001D-7F37-43A7-B60E-22CABE14ACD6}" type="presParOf" srcId="{FFF994B5-F954-44B5-9236-CA63A4933380}" destId="{7C130D04-8A30-417E-9176-E352BF9F445C}" srcOrd="0" destOrd="0" presId="urn:microsoft.com/office/officeart/2005/8/layout/process1"/>
    <dgm:cxn modelId="{DCC13854-C8A2-484B-A17D-94E109478C67}" type="presParOf" srcId="{D557E1B9-C080-4DCA-82A9-37FF3CD49A19}" destId="{51830260-5A74-44F2-8040-2C3691A0EBB3}" srcOrd="4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C4EA3C6F-2D6C-42AF-9684-CC487344FD1D}" type="doc">
      <dgm:prSet loTypeId="urn:microsoft.com/office/officeart/2005/8/layout/vList5" loCatId="list" qsTypeId="urn:microsoft.com/office/officeart/2005/8/quickstyle/3d3" qsCatId="3D" csTypeId="urn:microsoft.com/office/officeart/2005/8/colors/colorful1" csCatId="colorful" phldr="1"/>
      <dgm:spPr/>
      <dgm:t>
        <a:bodyPr/>
        <a:lstStyle/>
        <a:p>
          <a:endParaRPr lang="es-ES"/>
        </a:p>
      </dgm:t>
    </dgm:pt>
    <dgm:pt modelId="{6F5E094A-1D64-4E0B-9F5B-F5406F2B7DCF}">
      <dgm:prSet phldrT="[Texto]" custT="1"/>
      <dgm:spPr/>
      <dgm:t>
        <a:bodyPr/>
        <a:lstStyle/>
        <a:p>
          <a:r>
            <a:rPr lang="es-ES" sz="2000" smtClean="0"/>
            <a:t>PRODUCCIÓN POR LOTES</a:t>
          </a:r>
          <a:endParaRPr lang="es-ES" sz="2000" dirty="0"/>
        </a:p>
      </dgm:t>
    </dgm:pt>
    <dgm:pt modelId="{2C4C5C32-8168-4EA3-91AC-F4CAF93C68D1}" type="parTrans" cxnId="{641C972C-2B50-4FAC-8928-8294F3BBAFA4}">
      <dgm:prSet/>
      <dgm:spPr/>
      <dgm:t>
        <a:bodyPr/>
        <a:lstStyle/>
        <a:p>
          <a:endParaRPr lang="es-ES"/>
        </a:p>
      </dgm:t>
    </dgm:pt>
    <dgm:pt modelId="{B8DF24A6-925A-4041-86B7-5F470454A814}" type="sibTrans" cxnId="{641C972C-2B50-4FAC-8928-8294F3BBAFA4}">
      <dgm:prSet/>
      <dgm:spPr/>
      <dgm:t>
        <a:bodyPr/>
        <a:lstStyle/>
        <a:p>
          <a:endParaRPr lang="es-ES"/>
        </a:p>
      </dgm:t>
    </dgm:pt>
    <dgm:pt modelId="{878A0ECD-2DA0-4682-BB74-937F4812C504}">
      <dgm:prSet phldrT="[Texto]" custT="1"/>
      <dgm:spPr/>
      <dgm:t>
        <a:bodyPr/>
        <a:lstStyle/>
        <a:p>
          <a:pPr algn="just"/>
          <a:r>
            <a:rPr lang="es-ES" sz="1800" dirty="0" smtClean="0"/>
            <a:t>Se fabrica un volumen pequeño de una variedad amplia de productos, que son bastante uniformes entre sí.</a:t>
          </a:r>
          <a:endParaRPr lang="es-ES" sz="1800" dirty="0"/>
        </a:p>
      </dgm:t>
    </dgm:pt>
    <dgm:pt modelId="{207069CC-F23E-4F6B-9DE4-653F8589D5ED}" type="parTrans" cxnId="{3EBEE73D-97B6-4257-8672-DD894D19CB6C}">
      <dgm:prSet/>
      <dgm:spPr/>
      <dgm:t>
        <a:bodyPr/>
        <a:lstStyle/>
        <a:p>
          <a:endParaRPr lang="es-ES"/>
        </a:p>
      </dgm:t>
    </dgm:pt>
    <dgm:pt modelId="{46A86EA9-B831-4BB2-A680-AA3133095307}" type="sibTrans" cxnId="{3EBEE73D-97B6-4257-8672-DD894D19CB6C}">
      <dgm:prSet/>
      <dgm:spPr/>
      <dgm:t>
        <a:bodyPr/>
        <a:lstStyle/>
        <a:p>
          <a:endParaRPr lang="es-ES"/>
        </a:p>
      </dgm:t>
    </dgm:pt>
    <dgm:pt modelId="{9797FB1A-71BA-4345-9E7B-6D30FB654917}">
      <dgm:prSet phldrT="[Texto]" custT="1"/>
      <dgm:spPr/>
      <dgm:t>
        <a:bodyPr/>
        <a:lstStyle/>
        <a:p>
          <a:r>
            <a:rPr lang="es-ES" sz="2000" smtClean="0"/>
            <a:t>PRODUCCIÓN ARTESANAL</a:t>
          </a:r>
          <a:endParaRPr lang="es-ES" sz="2000" dirty="0"/>
        </a:p>
      </dgm:t>
    </dgm:pt>
    <dgm:pt modelId="{7AD552B6-07D3-4F69-AF15-659CF240461B}" type="parTrans" cxnId="{34D7ABC8-CC9C-4989-B85E-EF467C42A8C4}">
      <dgm:prSet/>
      <dgm:spPr/>
      <dgm:t>
        <a:bodyPr/>
        <a:lstStyle/>
        <a:p>
          <a:endParaRPr lang="es-ES"/>
        </a:p>
      </dgm:t>
    </dgm:pt>
    <dgm:pt modelId="{7B09E1F0-30D6-4E2E-B338-92EED8C153AA}" type="sibTrans" cxnId="{34D7ABC8-CC9C-4989-B85E-EF467C42A8C4}">
      <dgm:prSet/>
      <dgm:spPr/>
      <dgm:t>
        <a:bodyPr/>
        <a:lstStyle/>
        <a:p>
          <a:endParaRPr lang="es-ES"/>
        </a:p>
      </dgm:t>
    </dgm:pt>
    <dgm:pt modelId="{0B2E2192-108F-445B-8098-4D55D7739D89}">
      <dgm:prSet phldrT="[Texto]" custT="1"/>
      <dgm:spPr/>
      <dgm:t>
        <a:bodyPr/>
        <a:lstStyle/>
        <a:p>
          <a:pPr algn="just"/>
          <a:r>
            <a:rPr lang="es-ES" sz="1800" dirty="0" smtClean="0"/>
            <a:t>Los productos o servicios se diferencian más, por lo que las tareas se deben adaptar a más variedad de objetivos.</a:t>
          </a:r>
          <a:endParaRPr lang="es-ES" sz="1800" dirty="0"/>
        </a:p>
      </dgm:t>
    </dgm:pt>
    <dgm:pt modelId="{B1164B96-700E-4187-9841-ABEF694FF2B4}" type="parTrans" cxnId="{87B9B349-31A2-46FD-AB18-669F50CFE79A}">
      <dgm:prSet/>
      <dgm:spPr/>
      <dgm:t>
        <a:bodyPr/>
        <a:lstStyle/>
        <a:p>
          <a:endParaRPr lang="es-ES"/>
        </a:p>
      </dgm:t>
    </dgm:pt>
    <dgm:pt modelId="{F74F1335-08EE-4E12-9537-7375B22ACB37}" type="sibTrans" cxnId="{87B9B349-31A2-46FD-AB18-669F50CFE79A}">
      <dgm:prSet/>
      <dgm:spPr/>
      <dgm:t>
        <a:bodyPr/>
        <a:lstStyle/>
        <a:p>
          <a:endParaRPr lang="es-ES"/>
        </a:p>
      </dgm:t>
    </dgm:pt>
    <dgm:pt modelId="{623AF186-48D5-47E5-8E46-F85658340D51}">
      <dgm:prSet phldrT="[Texto]" custT="1"/>
      <dgm:spPr/>
      <dgm:t>
        <a:bodyPr/>
        <a:lstStyle/>
        <a:p>
          <a:pPr algn="just"/>
          <a:r>
            <a:rPr lang="es-ES" sz="1800" dirty="0" smtClean="0"/>
            <a:t>Las tareas a realizar están estrechamente ligadas.</a:t>
          </a:r>
          <a:endParaRPr lang="es-ES" sz="1800" dirty="0"/>
        </a:p>
      </dgm:t>
    </dgm:pt>
    <dgm:pt modelId="{54433CEE-BA70-46C3-9A97-6B8B41AB55BA}" type="parTrans" cxnId="{C8923975-0AD0-4246-9B73-25B48FA5621F}">
      <dgm:prSet/>
      <dgm:spPr/>
      <dgm:t>
        <a:bodyPr/>
        <a:lstStyle/>
        <a:p>
          <a:endParaRPr lang="es-ES"/>
        </a:p>
      </dgm:t>
    </dgm:pt>
    <dgm:pt modelId="{4CFB183C-E03B-4BAB-9482-B2DA6C74178B}" type="sibTrans" cxnId="{C8923975-0AD0-4246-9B73-25B48FA5621F}">
      <dgm:prSet/>
      <dgm:spPr/>
      <dgm:t>
        <a:bodyPr/>
        <a:lstStyle/>
        <a:p>
          <a:endParaRPr lang="es-ES"/>
        </a:p>
      </dgm:t>
    </dgm:pt>
    <dgm:pt modelId="{538A46B1-6E6C-4738-BA16-AEE1BACD2020}" type="pres">
      <dgm:prSet presAssocID="{C4EA3C6F-2D6C-42AF-9684-CC487344FD1D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F59C3681-37C1-40AF-8BB2-4BBF86162387}" type="pres">
      <dgm:prSet presAssocID="{6F5E094A-1D64-4E0B-9F5B-F5406F2B7DCF}" presName="linNode" presStyleCnt="0"/>
      <dgm:spPr/>
      <dgm:t>
        <a:bodyPr/>
        <a:lstStyle/>
        <a:p>
          <a:endParaRPr lang="es-ES"/>
        </a:p>
      </dgm:t>
    </dgm:pt>
    <dgm:pt modelId="{7DBD3C0E-6475-4FD1-B842-7E4C1E62B7E3}" type="pres">
      <dgm:prSet presAssocID="{6F5E094A-1D64-4E0B-9F5B-F5406F2B7DCF}" presName="parentText" presStyleLbl="node1" presStyleIdx="0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A4E0A5F9-912D-4D57-88CD-18715001CAED}" type="pres">
      <dgm:prSet presAssocID="{6F5E094A-1D64-4E0B-9F5B-F5406F2B7DCF}" presName="descendantText" presStyleLbl="align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1D101826-4349-416E-AE90-47A97A2AE4D5}" type="pres">
      <dgm:prSet presAssocID="{B8DF24A6-925A-4041-86B7-5F470454A814}" presName="sp" presStyleCnt="0"/>
      <dgm:spPr/>
      <dgm:t>
        <a:bodyPr/>
        <a:lstStyle/>
        <a:p>
          <a:endParaRPr lang="es-ES"/>
        </a:p>
      </dgm:t>
    </dgm:pt>
    <dgm:pt modelId="{82C51EEA-B946-4B6D-9401-DBC638AFD94F}" type="pres">
      <dgm:prSet presAssocID="{9797FB1A-71BA-4345-9E7B-6D30FB654917}" presName="linNode" presStyleCnt="0"/>
      <dgm:spPr/>
      <dgm:t>
        <a:bodyPr/>
        <a:lstStyle/>
        <a:p>
          <a:endParaRPr lang="es-ES"/>
        </a:p>
      </dgm:t>
    </dgm:pt>
    <dgm:pt modelId="{FDB4385D-C0CF-48E6-97FF-7B0BD70BE652}" type="pres">
      <dgm:prSet presAssocID="{9797FB1A-71BA-4345-9E7B-6D30FB654917}" presName="parentText" presStyleLbl="node1" presStyleIdx="1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B30F015F-82C7-44E5-BB90-1E85085C3434}" type="pres">
      <dgm:prSet presAssocID="{9797FB1A-71BA-4345-9E7B-6D30FB654917}" presName="descendantText" presStyleLbl="align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641C972C-2B50-4FAC-8928-8294F3BBAFA4}" srcId="{C4EA3C6F-2D6C-42AF-9684-CC487344FD1D}" destId="{6F5E094A-1D64-4E0B-9F5B-F5406F2B7DCF}" srcOrd="0" destOrd="0" parTransId="{2C4C5C32-8168-4EA3-91AC-F4CAF93C68D1}" sibTransId="{B8DF24A6-925A-4041-86B7-5F470454A814}"/>
    <dgm:cxn modelId="{34D7ABC8-CC9C-4989-B85E-EF467C42A8C4}" srcId="{C4EA3C6F-2D6C-42AF-9684-CC487344FD1D}" destId="{9797FB1A-71BA-4345-9E7B-6D30FB654917}" srcOrd="1" destOrd="0" parTransId="{7AD552B6-07D3-4F69-AF15-659CF240461B}" sibTransId="{7B09E1F0-30D6-4E2E-B338-92EED8C153AA}"/>
    <dgm:cxn modelId="{949437BB-D1CB-49F6-BF0B-96687C5A2353}" type="presOf" srcId="{C4EA3C6F-2D6C-42AF-9684-CC487344FD1D}" destId="{538A46B1-6E6C-4738-BA16-AEE1BACD2020}" srcOrd="0" destOrd="0" presId="urn:microsoft.com/office/officeart/2005/8/layout/vList5"/>
    <dgm:cxn modelId="{BECB4525-F262-4955-A92E-0B6F608BC82D}" type="presOf" srcId="{0B2E2192-108F-445B-8098-4D55D7739D89}" destId="{B30F015F-82C7-44E5-BB90-1E85085C3434}" srcOrd="0" destOrd="0" presId="urn:microsoft.com/office/officeart/2005/8/layout/vList5"/>
    <dgm:cxn modelId="{A59E9D1E-263F-4755-8D14-55DAE8183148}" type="presOf" srcId="{6F5E094A-1D64-4E0B-9F5B-F5406F2B7DCF}" destId="{7DBD3C0E-6475-4FD1-B842-7E4C1E62B7E3}" srcOrd="0" destOrd="0" presId="urn:microsoft.com/office/officeart/2005/8/layout/vList5"/>
    <dgm:cxn modelId="{C8923975-0AD0-4246-9B73-25B48FA5621F}" srcId="{6F5E094A-1D64-4E0B-9F5B-F5406F2B7DCF}" destId="{623AF186-48D5-47E5-8E46-F85658340D51}" srcOrd="1" destOrd="0" parTransId="{54433CEE-BA70-46C3-9A97-6B8B41AB55BA}" sibTransId="{4CFB183C-E03B-4BAB-9482-B2DA6C74178B}"/>
    <dgm:cxn modelId="{A5E39177-68B1-4876-8F57-E70FE568A9AE}" type="presOf" srcId="{878A0ECD-2DA0-4682-BB74-937F4812C504}" destId="{A4E0A5F9-912D-4D57-88CD-18715001CAED}" srcOrd="0" destOrd="0" presId="urn:microsoft.com/office/officeart/2005/8/layout/vList5"/>
    <dgm:cxn modelId="{87B9B349-31A2-46FD-AB18-669F50CFE79A}" srcId="{9797FB1A-71BA-4345-9E7B-6D30FB654917}" destId="{0B2E2192-108F-445B-8098-4D55D7739D89}" srcOrd="0" destOrd="0" parTransId="{B1164B96-700E-4187-9841-ABEF694FF2B4}" sibTransId="{F74F1335-08EE-4E12-9537-7375B22ACB37}"/>
    <dgm:cxn modelId="{5BD8D7E4-A0F3-4F7B-A8A5-1B17FE8B345E}" type="presOf" srcId="{623AF186-48D5-47E5-8E46-F85658340D51}" destId="{A4E0A5F9-912D-4D57-88CD-18715001CAED}" srcOrd="0" destOrd="1" presId="urn:microsoft.com/office/officeart/2005/8/layout/vList5"/>
    <dgm:cxn modelId="{3EBEE73D-97B6-4257-8672-DD894D19CB6C}" srcId="{6F5E094A-1D64-4E0B-9F5B-F5406F2B7DCF}" destId="{878A0ECD-2DA0-4682-BB74-937F4812C504}" srcOrd="0" destOrd="0" parTransId="{207069CC-F23E-4F6B-9DE4-653F8589D5ED}" sibTransId="{46A86EA9-B831-4BB2-A680-AA3133095307}"/>
    <dgm:cxn modelId="{CF24A7A4-1B86-4207-B07D-8CD855E9D807}" type="presOf" srcId="{9797FB1A-71BA-4345-9E7B-6D30FB654917}" destId="{FDB4385D-C0CF-48E6-97FF-7B0BD70BE652}" srcOrd="0" destOrd="0" presId="urn:microsoft.com/office/officeart/2005/8/layout/vList5"/>
    <dgm:cxn modelId="{A2C99873-7CC7-4889-A411-711698268E95}" type="presParOf" srcId="{538A46B1-6E6C-4738-BA16-AEE1BACD2020}" destId="{F59C3681-37C1-40AF-8BB2-4BBF86162387}" srcOrd="0" destOrd="0" presId="urn:microsoft.com/office/officeart/2005/8/layout/vList5"/>
    <dgm:cxn modelId="{707D2250-8437-4F9D-9BCF-31FFB4820EF7}" type="presParOf" srcId="{F59C3681-37C1-40AF-8BB2-4BBF86162387}" destId="{7DBD3C0E-6475-4FD1-B842-7E4C1E62B7E3}" srcOrd="0" destOrd="0" presId="urn:microsoft.com/office/officeart/2005/8/layout/vList5"/>
    <dgm:cxn modelId="{00A30CB4-031B-49DA-98B6-DCBA782B5C07}" type="presParOf" srcId="{F59C3681-37C1-40AF-8BB2-4BBF86162387}" destId="{A4E0A5F9-912D-4D57-88CD-18715001CAED}" srcOrd="1" destOrd="0" presId="urn:microsoft.com/office/officeart/2005/8/layout/vList5"/>
    <dgm:cxn modelId="{EB852EBE-B43A-49AC-B491-6277C0974393}" type="presParOf" srcId="{538A46B1-6E6C-4738-BA16-AEE1BACD2020}" destId="{1D101826-4349-416E-AE90-47A97A2AE4D5}" srcOrd="1" destOrd="0" presId="urn:microsoft.com/office/officeart/2005/8/layout/vList5"/>
    <dgm:cxn modelId="{6CC27E8C-BF61-43E4-9629-293FF811AE81}" type="presParOf" srcId="{538A46B1-6E6C-4738-BA16-AEE1BACD2020}" destId="{82C51EEA-B946-4B6D-9401-DBC638AFD94F}" srcOrd="2" destOrd="0" presId="urn:microsoft.com/office/officeart/2005/8/layout/vList5"/>
    <dgm:cxn modelId="{FD2C690B-3173-4D3F-B318-05816C2B0D8D}" type="presParOf" srcId="{82C51EEA-B946-4B6D-9401-DBC638AFD94F}" destId="{FDB4385D-C0CF-48E6-97FF-7B0BD70BE652}" srcOrd="0" destOrd="0" presId="urn:microsoft.com/office/officeart/2005/8/layout/vList5"/>
    <dgm:cxn modelId="{ED67572C-4AEA-424B-98E2-27445BA7E129}" type="presParOf" srcId="{82C51EEA-B946-4B6D-9401-DBC638AFD94F}" destId="{B30F015F-82C7-44E5-BB90-1E85085C3434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2DF73E5F-CDF8-4447-B751-8D6051818233}" type="doc">
      <dgm:prSet loTypeId="urn:microsoft.com/office/officeart/2005/8/layout/vList5" loCatId="list" qsTypeId="urn:microsoft.com/office/officeart/2005/8/quickstyle/3d3" qsCatId="3D" csTypeId="urn:microsoft.com/office/officeart/2005/8/colors/colorful2" csCatId="colorful" phldr="1"/>
      <dgm:spPr/>
      <dgm:t>
        <a:bodyPr/>
        <a:lstStyle/>
        <a:p>
          <a:endParaRPr lang="es-ES"/>
        </a:p>
      </dgm:t>
    </dgm:pt>
    <dgm:pt modelId="{61DB66B9-FEAC-4A50-B5BD-DB2B66B77CED}">
      <dgm:prSet phldrT="[Texto]" custT="1"/>
      <dgm:spPr/>
      <dgm:t>
        <a:bodyPr/>
        <a:lstStyle/>
        <a:p>
          <a:r>
            <a:rPr lang="es-ES" sz="2000" smtClean="0"/>
            <a:t>PRODUCCIÓN EN MASA</a:t>
          </a:r>
          <a:endParaRPr lang="es-ES" sz="2000" dirty="0"/>
        </a:p>
      </dgm:t>
    </dgm:pt>
    <dgm:pt modelId="{101BD4C9-D9A1-43DC-8C81-E4850FC88BD9}" type="parTrans" cxnId="{06B03100-7A00-4D90-B9EB-438F0295DD91}">
      <dgm:prSet/>
      <dgm:spPr/>
      <dgm:t>
        <a:bodyPr/>
        <a:lstStyle/>
        <a:p>
          <a:endParaRPr lang="es-ES"/>
        </a:p>
      </dgm:t>
    </dgm:pt>
    <dgm:pt modelId="{3A18A222-4E66-4BA6-AD6B-1451C2B3109B}" type="sibTrans" cxnId="{06B03100-7A00-4D90-B9EB-438F0295DD91}">
      <dgm:prSet/>
      <dgm:spPr/>
      <dgm:t>
        <a:bodyPr/>
        <a:lstStyle/>
        <a:p>
          <a:endParaRPr lang="es-ES"/>
        </a:p>
      </dgm:t>
    </dgm:pt>
    <dgm:pt modelId="{9F682D12-55E1-4BBC-AA51-AE70868E4D02}">
      <dgm:prSet phldrT="[Texto]"/>
      <dgm:spPr/>
      <dgm:t>
        <a:bodyPr/>
        <a:lstStyle/>
        <a:p>
          <a:pPr algn="just"/>
          <a:r>
            <a:rPr lang="es-ES" dirty="0" smtClean="0"/>
            <a:t>Es altamente mecanizado y automatizado, en donde también es necesario un nivel más alto de especialización. </a:t>
          </a:r>
          <a:endParaRPr lang="es-ES" dirty="0"/>
        </a:p>
      </dgm:t>
    </dgm:pt>
    <dgm:pt modelId="{B6A6FC5F-5E63-4EA5-83AA-675ABF7F234D}" type="parTrans" cxnId="{E85A6C29-48EC-4DF7-BE52-98017EE1BF66}">
      <dgm:prSet/>
      <dgm:spPr/>
      <dgm:t>
        <a:bodyPr/>
        <a:lstStyle/>
        <a:p>
          <a:endParaRPr lang="es-ES"/>
        </a:p>
      </dgm:t>
    </dgm:pt>
    <dgm:pt modelId="{15634643-98D5-4978-BC95-A745460FFC3C}" type="sibTrans" cxnId="{E85A6C29-48EC-4DF7-BE52-98017EE1BF66}">
      <dgm:prSet/>
      <dgm:spPr/>
      <dgm:t>
        <a:bodyPr/>
        <a:lstStyle/>
        <a:p>
          <a:endParaRPr lang="es-ES"/>
        </a:p>
      </dgm:t>
    </dgm:pt>
    <dgm:pt modelId="{8D1213C2-E57E-483B-B5A1-BAD48CE851BF}">
      <dgm:prSet phldrT="[Texto]" custT="1"/>
      <dgm:spPr/>
      <dgm:t>
        <a:bodyPr/>
        <a:lstStyle/>
        <a:p>
          <a:r>
            <a:rPr lang="es-ES" sz="2000" smtClean="0"/>
            <a:t>PRODUCCIÓN CONTINUA</a:t>
          </a:r>
          <a:endParaRPr lang="es-ES" sz="2000" dirty="0"/>
        </a:p>
      </dgm:t>
    </dgm:pt>
    <dgm:pt modelId="{395F8173-166B-46E1-8BE1-04CB850DED8D}" type="parTrans" cxnId="{4C00AB9C-3A9A-47F8-A503-6773FCF67B28}">
      <dgm:prSet/>
      <dgm:spPr/>
      <dgm:t>
        <a:bodyPr/>
        <a:lstStyle/>
        <a:p>
          <a:endParaRPr lang="es-ES"/>
        </a:p>
      </dgm:t>
    </dgm:pt>
    <dgm:pt modelId="{7908B6A2-E53C-4326-BF7D-5962845A0F6F}" type="sibTrans" cxnId="{4C00AB9C-3A9A-47F8-A503-6773FCF67B28}">
      <dgm:prSet/>
      <dgm:spPr/>
      <dgm:t>
        <a:bodyPr/>
        <a:lstStyle/>
        <a:p>
          <a:endParaRPr lang="es-ES"/>
        </a:p>
      </dgm:t>
    </dgm:pt>
    <dgm:pt modelId="{0C4F60FD-4247-4CC5-8CEA-8414EF4D5478}">
      <dgm:prSet phldrT="[Texto]"/>
      <dgm:spPr/>
      <dgm:t>
        <a:bodyPr/>
        <a:lstStyle/>
        <a:p>
          <a:pPr algn="just"/>
          <a:r>
            <a:rPr lang="es-ES" dirty="0" smtClean="0"/>
            <a:t>Es muy similar a la producción en masa, pero se realiza un mayor volumen de productos y la similitud de las etapas del procedimiento. </a:t>
          </a:r>
          <a:endParaRPr lang="es-ES" dirty="0"/>
        </a:p>
      </dgm:t>
    </dgm:pt>
    <dgm:pt modelId="{C6A12E0E-E530-4067-B6D4-6A483F9DC377}" type="parTrans" cxnId="{26D19A6A-515F-4C5C-92BF-47650B3F36CB}">
      <dgm:prSet/>
      <dgm:spPr/>
      <dgm:t>
        <a:bodyPr/>
        <a:lstStyle/>
        <a:p>
          <a:endParaRPr lang="es-ES"/>
        </a:p>
      </dgm:t>
    </dgm:pt>
    <dgm:pt modelId="{68698ABA-2536-4F4C-9AC4-434022AEF6DD}" type="sibTrans" cxnId="{26D19A6A-515F-4C5C-92BF-47650B3F36CB}">
      <dgm:prSet/>
      <dgm:spPr/>
      <dgm:t>
        <a:bodyPr/>
        <a:lstStyle/>
        <a:p>
          <a:endParaRPr lang="es-ES"/>
        </a:p>
      </dgm:t>
    </dgm:pt>
    <dgm:pt modelId="{5B12A8C1-47B0-4164-B4F1-6A654636127B}">
      <dgm:prSet/>
      <dgm:spPr/>
      <dgm:t>
        <a:bodyPr/>
        <a:lstStyle/>
        <a:p>
          <a:pPr algn="just"/>
          <a:r>
            <a:rPr lang="es-ES" dirty="0" smtClean="0"/>
            <a:t>Los productos son prácticamente todos uniformes y tienen un coste relativamente bajo.</a:t>
          </a:r>
          <a:endParaRPr lang="es-ES" dirty="0"/>
        </a:p>
      </dgm:t>
    </dgm:pt>
    <dgm:pt modelId="{D87B0942-821A-4CB3-BABA-6D896DA6F37E}" type="parTrans" cxnId="{37D4301F-1914-4036-9B94-AC9C09C709FC}">
      <dgm:prSet/>
      <dgm:spPr/>
      <dgm:t>
        <a:bodyPr/>
        <a:lstStyle/>
        <a:p>
          <a:endParaRPr lang="es-ES"/>
        </a:p>
      </dgm:t>
    </dgm:pt>
    <dgm:pt modelId="{CD141392-CFFA-4480-9DE5-CB0498D256C7}" type="sibTrans" cxnId="{37D4301F-1914-4036-9B94-AC9C09C709FC}">
      <dgm:prSet/>
      <dgm:spPr/>
      <dgm:t>
        <a:bodyPr/>
        <a:lstStyle/>
        <a:p>
          <a:endParaRPr lang="es-ES"/>
        </a:p>
      </dgm:t>
    </dgm:pt>
    <dgm:pt modelId="{8EC2B5D2-30DC-45D1-80D2-532A71B99EF1}" type="pres">
      <dgm:prSet presAssocID="{2DF73E5F-CDF8-4447-B751-8D6051818233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DE8904E2-A9B8-4E3B-8584-5974F901E574}" type="pres">
      <dgm:prSet presAssocID="{61DB66B9-FEAC-4A50-B5BD-DB2B66B77CED}" presName="linNode" presStyleCnt="0"/>
      <dgm:spPr/>
      <dgm:t>
        <a:bodyPr/>
        <a:lstStyle/>
        <a:p>
          <a:endParaRPr lang="es-ES"/>
        </a:p>
      </dgm:t>
    </dgm:pt>
    <dgm:pt modelId="{265437CD-0A4C-4157-ABD4-978D87A4300C}" type="pres">
      <dgm:prSet presAssocID="{61DB66B9-FEAC-4A50-B5BD-DB2B66B77CED}" presName="parentText" presStyleLbl="node1" presStyleIdx="0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3B114817-9CF6-4328-A0F6-27A24A107DDC}" type="pres">
      <dgm:prSet presAssocID="{61DB66B9-FEAC-4A50-B5BD-DB2B66B77CED}" presName="descendantText" presStyleLbl="align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B2B0846A-3DE4-4950-9C37-19706516D566}" type="pres">
      <dgm:prSet presAssocID="{3A18A222-4E66-4BA6-AD6B-1451C2B3109B}" presName="sp" presStyleCnt="0"/>
      <dgm:spPr/>
      <dgm:t>
        <a:bodyPr/>
        <a:lstStyle/>
        <a:p>
          <a:endParaRPr lang="es-ES"/>
        </a:p>
      </dgm:t>
    </dgm:pt>
    <dgm:pt modelId="{EEC2AF98-A290-48AF-8FB0-CF72D4FDF58A}" type="pres">
      <dgm:prSet presAssocID="{8D1213C2-E57E-483B-B5A1-BAD48CE851BF}" presName="linNode" presStyleCnt="0"/>
      <dgm:spPr/>
      <dgm:t>
        <a:bodyPr/>
        <a:lstStyle/>
        <a:p>
          <a:endParaRPr lang="es-ES"/>
        </a:p>
      </dgm:t>
    </dgm:pt>
    <dgm:pt modelId="{FECA0C0D-DDFC-4CE4-B6A7-B0D5449F42E4}" type="pres">
      <dgm:prSet presAssocID="{8D1213C2-E57E-483B-B5A1-BAD48CE851BF}" presName="parentText" presStyleLbl="node1" presStyleIdx="1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AFFBDC5D-BFEF-4BAC-A6A3-A984DE103D4B}" type="pres">
      <dgm:prSet presAssocID="{8D1213C2-E57E-483B-B5A1-BAD48CE851BF}" presName="descendantText" presStyleLbl="align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C67F04BA-AD53-49DC-8B02-746D285F33CA}" type="presOf" srcId="{0C4F60FD-4247-4CC5-8CEA-8414EF4D5478}" destId="{AFFBDC5D-BFEF-4BAC-A6A3-A984DE103D4B}" srcOrd="0" destOrd="0" presId="urn:microsoft.com/office/officeart/2005/8/layout/vList5"/>
    <dgm:cxn modelId="{E85A6C29-48EC-4DF7-BE52-98017EE1BF66}" srcId="{61DB66B9-FEAC-4A50-B5BD-DB2B66B77CED}" destId="{9F682D12-55E1-4BBC-AA51-AE70868E4D02}" srcOrd="0" destOrd="0" parTransId="{B6A6FC5F-5E63-4EA5-83AA-675ABF7F234D}" sibTransId="{15634643-98D5-4978-BC95-A745460FFC3C}"/>
    <dgm:cxn modelId="{9F288B97-4609-4565-8294-81B3EDF619B0}" type="presOf" srcId="{5B12A8C1-47B0-4164-B4F1-6A654636127B}" destId="{3B114817-9CF6-4328-A0F6-27A24A107DDC}" srcOrd="0" destOrd="1" presId="urn:microsoft.com/office/officeart/2005/8/layout/vList5"/>
    <dgm:cxn modelId="{90D07944-D612-4A24-AD29-92F93D661DE6}" type="presOf" srcId="{8D1213C2-E57E-483B-B5A1-BAD48CE851BF}" destId="{FECA0C0D-DDFC-4CE4-B6A7-B0D5449F42E4}" srcOrd="0" destOrd="0" presId="urn:microsoft.com/office/officeart/2005/8/layout/vList5"/>
    <dgm:cxn modelId="{4C00AB9C-3A9A-47F8-A503-6773FCF67B28}" srcId="{2DF73E5F-CDF8-4447-B751-8D6051818233}" destId="{8D1213C2-E57E-483B-B5A1-BAD48CE851BF}" srcOrd="1" destOrd="0" parTransId="{395F8173-166B-46E1-8BE1-04CB850DED8D}" sibTransId="{7908B6A2-E53C-4326-BF7D-5962845A0F6F}"/>
    <dgm:cxn modelId="{C6BF2F4E-EF0C-42FE-9019-348075024199}" type="presOf" srcId="{9F682D12-55E1-4BBC-AA51-AE70868E4D02}" destId="{3B114817-9CF6-4328-A0F6-27A24A107DDC}" srcOrd="0" destOrd="0" presId="urn:microsoft.com/office/officeart/2005/8/layout/vList5"/>
    <dgm:cxn modelId="{3EC21AB8-C7C8-4EBB-96F9-0CFC465D7ACF}" type="presOf" srcId="{2DF73E5F-CDF8-4447-B751-8D6051818233}" destId="{8EC2B5D2-30DC-45D1-80D2-532A71B99EF1}" srcOrd="0" destOrd="0" presId="urn:microsoft.com/office/officeart/2005/8/layout/vList5"/>
    <dgm:cxn modelId="{26D19A6A-515F-4C5C-92BF-47650B3F36CB}" srcId="{8D1213C2-E57E-483B-B5A1-BAD48CE851BF}" destId="{0C4F60FD-4247-4CC5-8CEA-8414EF4D5478}" srcOrd="0" destOrd="0" parTransId="{C6A12E0E-E530-4067-B6D4-6A483F9DC377}" sibTransId="{68698ABA-2536-4F4C-9AC4-434022AEF6DD}"/>
    <dgm:cxn modelId="{A189DA60-0C66-4E8B-A540-3E98D5158856}" type="presOf" srcId="{61DB66B9-FEAC-4A50-B5BD-DB2B66B77CED}" destId="{265437CD-0A4C-4157-ABD4-978D87A4300C}" srcOrd="0" destOrd="0" presId="urn:microsoft.com/office/officeart/2005/8/layout/vList5"/>
    <dgm:cxn modelId="{06B03100-7A00-4D90-B9EB-438F0295DD91}" srcId="{2DF73E5F-CDF8-4447-B751-8D6051818233}" destId="{61DB66B9-FEAC-4A50-B5BD-DB2B66B77CED}" srcOrd="0" destOrd="0" parTransId="{101BD4C9-D9A1-43DC-8C81-E4850FC88BD9}" sibTransId="{3A18A222-4E66-4BA6-AD6B-1451C2B3109B}"/>
    <dgm:cxn modelId="{37D4301F-1914-4036-9B94-AC9C09C709FC}" srcId="{61DB66B9-FEAC-4A50-B5BD-DB2B66B77CED}" destId="{5B12A8C1-47B0-4164-B4F1-6A654636127B}" srcOrd="1" destOrd="0" parTransId="{D87B0942-821A-4CB3-BABA-6D896DA6F37E}" sibTransId="{CD141392-CFFA-4480-9DE5-CB0498D256C7}"/>
    <dgm:cxn modelId="{497861FB-37FC-4586-B71F-142CE470D772}" type="presParOf" srcId="{8EC2B5D2-30DC-45D1-80D2-532A71B99EF1}" destId="{DE8904E2-A9B8-4E3B-8584-5974F901E574}" srcOrd="0" destOrd="0" presId="urn:microsoft.com/office/officeart/2005/8/layout/vList5"/>
    <dgm:cxn modelId="{1795D1A3-120E-4B00-B9C3-16B18F76B546}" type="presParOf" srcId="{DE8904E2-A9B8-4E3B-8584-5974F901E574}" destId="{265437CD-0A4C-4157-ABD4-978D87A4300C}" srcOrd="0" destOrd="0" presId="urn:microsoft.com/office/officeart/2005/8/layout/vList5"/>
    <dgm:cxn modelId="{21E78F4C-9B64-44B4-8BB9-CBE00A1DD9DE}" type="presParOf" srcId="{DE8904E2-A9B8-4E3B-8584-5974F901E574}" destId="{3B114817-9CF6-4328-A0F6-27A24A107DDC}" srcOrd="1" destOrd="0" presId="urn:microsoft.com/office/officeart/2005/8/layout/vList5"/>
    <dgm:cxn modelId="{0BCEA76E-5A34-4795-BB53-06798CE86563}" type="presParOf" srcId="{8EC2B5D2-30DC-45D1-80D2-532A71B99EF1}" destId="{B2B0846A-3DE4-4950-9C37-19706516D566}" srcOrd="1" destOrd="0" presId="urn:microsoft.com/office/officeart/2005/8/layout/vList5"/>
    <dgm:cxn modelId="{3121E6F2-168C-4292-82FD-F6BB1D8B8D61}" type="presParOf" srcId="{8EC2B5D2-30DC-45D1-80D2-532A71B99EF1}" destId="{EEC2AF98-A290-48AF-8FB0-CF72D4FDF58A}" srcOrd="2" destOrd="0" presId="urn:microsoft.com/office/officeart/2005/8/layout/vList5"/>
    <dgm:cxn modelId="{B078CB9D-23B7-4773-9E17-A1730FD51FEB}" type="presParOf" srcId="{EEC2AF98-A290-48AF-8FB0-CF72D4FDF58A}" destId="{FECA0C0D-DDFC-4CE4-B6A7-B0D5449F42E4}" srcOrd="0" destOrd="0" presId="urn:microsoft.com/office/officeart/2005/8/layout/vList5"/>
    <dgm:cxn modelId="{3E608CB4-7407-41A5-BEAF-FBCBDE406525}" type="presParOf" srcId="{EEC2AF98-A290-48AF-8FB0-CF72D4FDF58A}" destId="{AFFBDC5D-BFEF-4BAC-A6A3-A984DE103D4B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73EE8DD-253E-4B01-AD0F-11932445FA71}">
      <dsp:nvSpPr>
        <dsp:cNvPr id="0" name=""/>
        <dsp:cNvSpPr/>
      </dsp:nvSpPr>
      <dsp:spPr>
        <a:xfrm rot="10800000">
          <a:off x="1360026" y="1557"/>
          <a:ext cx="4302800" cy="1104955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87255" tIns="68580" rIns="128016" bIns="6858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kern="1200" dirty="0" smtClean="0">
              <a:solidFill>
                <a:schemeClr val="tx1"/>
              </a:solidFill>
            </a:rPr>
            <a:t>del prefijo «</a:t>
          </a:r>
          <a:r>
            <a:rPr lang="es-ES" sz="1800" b="1" kern="1200" dirty="0" smtClean="0">
              <a:solidFill>
                <a:schemeClr val="tx1"/>
              </a:solidFill>
            </a:rPr>
            <a:t>pro</a:t>
          </a:r>
          <a:r>
            <a:rPr lang="es-ES" sz="1800" kern="1200" dirty="0" smtClean="0">
              <a:solidFill>
                <a:schemeClr val="tx1"/>
              </a:solidFill>
            </a:rPr>
            <a:t>» que quiere decir «delante» y</a:t>
          </a:r>
          <a:endParaRPr lang="es-ES" sz="1800" kern="1200" dirty="0">
            <a:solidFill>
              <a:schemeClr val="tx1"/>
            </a:solidFill>
          </a:endParaRPr>
        </a:p>
      </dsp:txBody>
      <dsp:txXfrm rot="10800000">
        <a:off x="1636265" y="1557"/>
        <a:ext cx="4026561" cy="1104955"/>
      </dsp:txXfrm>
    </dsp:sp>
    <dsp:sp modelId="{B485A68F-F681-4A59-9234-18DC5E624F8E}">
      <dsp:nvSpPr>
        <dsp:cNvPr id="0" name=""/>
        <dsp:cNvSpPr/>
      </dsp:nvSpPr>
      <dsp:spPr>
        <a:xfrm>
          <a:off x="807549" y="1557"/>
          <a:ext cx="1104955" cy="1104955"/>
        </a:xfrm>
        <a:prstGeom prst="ellipse">
          <a:avLst/>
        </a:prstGeom>
        <a:blipFill rotWithShape="1">
          <a:blip xmlns:r="http://schemas.openxmlformats.org/officeDocument/2006/relationships" r:embed="rId1"/>
          <a:stretch>
            <a:fillRect/>
          </a:stretch>
        </a:blip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9019A13C-FF12-4D8D-92A2-F332F35E34DE}">
      <dsp:nvSpPr>
        <dsp:cNvPr id="0" name=""/>
        <dsp:cNvSpPr/>
      </dsp:nvSpPr>
      <dsp:spPr>
        <a:xfrm rot="10800000">
          <a:off x="1360026" y="1436350"/>
          <a:ext cx="4302800" cy="1104955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87255" tIns="68580" rIns="128016" bIns="6858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kern="1200" dirty="0" smtClean="0">
              <a:solidFill>
                <a:schemeClr val="tx1"/>
              </a:solidFill>
            </a:rPr>
            <a:t>«</a:t>
          </a:r>
          <a:r>
            <a:rPr lang="es-ES" sz="1800" b="1" kern="1200" dirty="0" err="1" smtClean="0">
              <a:solidFill>
                <a:schemeClr val="tx1"/>
              </a:solidFill>
            </a:rPr>
            <a:t>ducere</a:t>
          </a:r>
          <a:r>
            <a:rPr lang="es-ES" sz="1800" kern="1200" dirty="0" smtClean="0">
              <a:solidFill>
                <a:schemeClr val="tx1"/>
              </a:solidFill>
            </a:rPr>
            <a:t>» que significa «guiar o conducir» y</a:t>
          </a:r>
          <a:endParaRPr lang="es-ES" sz="1800" kern="1200" dirty="0">
            <a:solidFill>
              <a:schemeClr val="tx1"/>
            </a:solidFill>
          </a:endParaRPr>
        </a:p>
      </dsp:txBody>
      <dsp:txXfrm rot="10800000">
        <a:off x="1636265" y="1436350"/>
        <a:ext cx="4026561" cy="1104955"/>
      </dsp:txXfrm>
    </dsp:sp>
    <dsp:sp modelId="{C0145057-F038-4793-AF0E-C09CB84D4BAF}">
      <dsp:nvSpPr>
        <dsp:cNvPr id="0" name=""/>
        <dsp:cNvSpPr/>
      </dsp:nvSpPr>
      <dsp:spPr>
        <a:xfrm>
          <a:off x="807549" y="1436350"/>
          <a:ext cx="1104955" cy="1104955"/>
        </a:xfrm>
        <a:prstGeom prst="ellipse">
          <a:avLst/>
        </a:prstGeom>
        <a:blipFill rotWithShape="1">
          <a:blip xmlns:r="http://schemas.openxmlformats.org/officeDocument/2006/relationships" r:embed="rId2"/>
          <a:stretch>
            <a:fillRect/>
          </a:stretch>
        </a:blip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A395349C-A46F-470D-95CB-3446C93C85F0}">
      <dsp:nvSpPr>
        <dsp:cNvPr id="0" name=""/>
        <dsp:cNvSpPr/>
      </dsp:nvSpPr>
      <dsp:spPr>
        <a:xfrm rot="10800000">
          <a:off x="1360026" y="2871143"/>
          <a:ext cx="4302800" cy="1104955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87255" tIns="68580" rIns="128016" bIns="6858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kern="1200" dirty="0" smtClean="0">
              <a:solidFill>
                <a:schemeClr val="tx1"/>
              </a:solidFill>
            </a:rPr>
            <a:t>el sufijo «</a:t>
          </a:r>
          <a:r>
            <a:rPr lang="es-ES" sz="1800" b="1" kern="1200" dirty="0" err="1" smtClean="0">
              <a:solidFill>
                <a:schemeClr val="tx1"/>
              </a:solidFill>
            </a:rPr>
            <a:t>tion-cion</a:t>
          </a:r>
          <a:r>
            <a:rPr lang="es-ES" sz="1800" kern="1200" dirty="0" smtClean="0">
              <a:solidFill>
                <a:schemeClr val="tx1"/>
              </a:solidFill>
            </a:rPr>
            <a:t>» que es igual a acción y efecto. </a:t>
          </a:r>
          <a:endParaRPr lang="es-ES" sz="1800" kern="1200" dirty="0">
            <a:solidFill>
              <a:schemeClr val="tx1"/>
            </a:solidFill>
          </a:endParaRPr>
        </a:p>
      </dsp:txBody>
      <dsp:txXfrm rot="10800000">
        <a:off x="1636265" y="2871143"/>
        <a:ext cx="4026561" cy="1104955"/>
      </dsp:txXfrm>
    </dsp:sp>
    <dsp:sp modelId="{9359CD57-D1BE-4694-BFFB-FB94D6DA7ACD}">
      <dsp:nvSpPr>
        <dsp:cNvPr id="0" name=""/>
        <dsp:cNvSpPr/>
      </dsp:nvSpPr>
      <dsp:spPr>
        <a:xfrm>
          <a:off x="807549" y="2871143"/>
          <a:ext cx="1104955" cy="1104955"/>
        </a:xfrm>
        <a:prstGeom prst="ellipse">
          <a:avLst/>
        </a:prstGeom>
        <a:blipFill rotWithShape="1">
          <a:blip xmlns:r="http://schemas.openxmlformats.org/officeDocument/2006/relationships" r:embed="rId3"/>
          <a:stretch>
            <a:fillRect/>
          </a:stretch>
        </a:blip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A9B82F3-AEF5-41BC-B70A-F9672A2B7F94}">
      <dsp:nvSpPr>
        <dsp:cNvPr id="0" name=""/>
        <dsp:cNvSpPr/>
      </dsp:nvSpPr>
      <dsp:spPr>
        <a:xfrm>
          <a:off x="432069" y="0"/>
          <a:ext cx="5181600" cy="4064000"/>
        </a:xfrm>
        <a:prstGeom prst="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83200B45-A666-419D-B3DF-61E24BD7198B}">
      <dsp:nvSpPr>
        <dsp:cNvPr id="0" name=""/>
        <dsp:cNvSpPr/>
      </dsp:nvSpPr>
      <dsp:spPr>
        <a:xfrm>
          <a:off x="973" y="1219199"/>
          <a:ext cx="1946717" cy="162560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85000"/>
                <a:satMod val="130000"/>
              </a:schemeClr>
            </a:gs>
            <a:gs pos="34000">
              <a:schemeClr val="accent1">
                <a:hueOff val="0"/>
                <a:satOff val="0"/>
                <a:lumOff val="0"/>
                <a:alphaOff val="0"/>
                <a:shade val="87000"/>
                <a:satMod val="125000"/>
              </a:schemeClr>
            </a:gs>
            <a:gs pos="70000">
              <a:schemeClr val="accent1">
                <a:hueOff val="0"/>
                <a:satOff val="0"/>
                <a:lumOff val="0"/>
                <a:alphaOff val="0"/>
                <a:tint val="100000"/>
                <a:shade val="9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44450" dist="25400" dir="2700000" algn="br" rotWithShape="0">
            <a:srgbClr val="000000">
              <a:alpha val="60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9800000"/>
          </a:lightRig>
        </a:scene3d>
        <a:sp3d prstMaterial="flat">
          <a:bevelT w="25400" h="3175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3200" kern="120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LA TIERRA</a:t>
          </a:r>
          <a:endParaRPr lang="es-ES" sz="3200" kern="1200" dirty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80328" y="1298554"/>
        <a:ext cx="1788007" cy="1466890"/>
      </dsp:txXfrm>
    </dsp:sp>
    <dsp:sp modelId="{248BA5B6-8A27-454B-BBDE-FF4C5F5F7EE4}">
      <dsp:nvSpPr>
        <dsp:cNvPr id="0" name=""/>
        <dsp:cNvSpPr/>
      </dsp:nvSpPr>
      <dsp:spPr>
        <a:xfrm>
          <a:off x="2074641" y="1219199"/>
          <a:ext cx="1946717" cy="162560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85000"/>
                <a:satMod val="130000"/>
              </a:schemeClr>
            </a:gs>
            <a:gs pos="34000">
              <a:schemeClr val="accent1">
                <a:hueOff val="0"/>
                <a:satOff val="0"/>
                <a:lumOff val="0"/>
                <a:alphaOff val="0"/>
                <a:shade val="87000"/>
                <a:satMod val="125000"/>
              </a:schemeClr>
            </a:gs>
            <a:gs pos="70000">
              <a:schemeClr val="accent1">
                <a:hueOff val="0"/>
                <a:satOff val="0"/>
                <a:lumOff val="0"/>
                <a:alphaOff val="0"/>
                <a:tint val="100000"/>
                <a:shade val="9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44450" dist="25400" dir="2700000" algn="br" rotWithShape="0">
            <a:srgbClr val="000000">
              <a:alpha val="60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9800000"/>
          </a:lightRig>
        </a:scene3d>
        <a:sp3d prstMaterial="flat">
          <a:bevelT w="25400" h="3175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3200" kern="120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EL CAPITAL</a:t>
          </a:r>
          <a:endParaRPr lang="es-ES" sz="3200" kern="1200" dirty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2153996" y="1298554"/>
        <a:ext cx="1788007" cy="1466890"/>
      </dsp:txXfrm>
    </dsp:sp>
    <dsp:sp modelId="{BFADD4CE-DA86-45A0-94A6-EB689686EC16}">
      <dsp:nvSpPr>
        <dsp:cNvPr id="0" name=""/>
        <dsp:cNvSpPr/>
      </dsp:nvSpPr>
      <dsp:spPr>
        <a:xfrm>
          <a:off x="4148309" y="1219199"/>
          <a:ext cx="1946717" cy="162560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85000"/>
                <a:satMod val="130000"/>
              </a:schemeClr>
            </a:gs>
            <a:gs pos="34000">
              <a:schemeClr val="accent1">
                <a:hueOff val="0"/>
                <a:satOff val="0"/>
                <a:lumOff val="0"/>
                <a:alphaOff val="0"/>
                <a:shade val="87000"/>
                <a:satMod val="125000"/>
              </a:schemeClr>
            </a:gs>
            <a:gs pos="70000">
              <a:schemeClr val="accent1">
                <a:hueOff val="0"/>
                <a:satOff val="0"/>
                <a:lumOff val="0"/>
                <a:alphaOff val="0"/>
                <a:tint val="100000"/>
                <a:shade val="9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44450" dist="25400" dir="2700000" algn="br" rotWithShape="0">
            <a:srgbClr val="000000">
              <a:alpha val="60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9800000"/>
          </a:lightRig>
        </a:scene3d>
        <a:sp3d prstMaterial="flat">
          <a:bevelT w="25400" h="3175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3200" kern="120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EL TRABAJO</a:t>
          </a:r>
          <a:endParaRPr lang="es-ES" sz="3200" kern="1200" dirty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4227664" y="1298554"/>
        <a:ext cx="1788007" cy="146689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489C19A-3F3F-4675-8E8D-67F95CB27338}">
      <dsp:nvSpPr>
        <dsp:cNvPr id="0" name=""/>
        <dsp:cNvSpPr/>
      </dsp:nvSpPr>
      <dsp:spPr>
        <a:xfrm>
          <a:off x="0" y="0"/>
          <a:ext cx="8712968" cy="164268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  <a:sp3d prstMaterial="plastic">
          <a:bevelT w="50800" h="50800"/>
          <a:bevelB w="50800" h="508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lvl="0" algn="just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000" kern="120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TIERRA</a:t>
          </a:r>
          <a:endParaRPr lang="es-ES" sz="2000" kern="1200" dirty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  <a:p>
          <a:pPr marL="228600" lvl="1" indent="-228600" algn="just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2000" kern="1200" dirty="0" smtClean="0">
              <a:solidFill>
                <a:schemeClr val="tx1"/>
              </a:solidFill>
            </a:rPr>
            <a:t>Factor productivo que engloba a los recursos naturales.</a:t>
          </a:r>
          <a:endParaRPr lang="es-ES" sz="2000" kern="1200" dirty="0">
            <a:solidFill>
              <a:schemeClr val="tx1"/>
            </a:solidFill>
          </a:endParaRPr>
        </a:p>
      </dsp:txBody>
      <dsp:txXfrm>
        <a:off x="1906861" y="0"/>
        <a:ext cx="6806106" cy="1642682"/>
      </dsp:txXfrm>
    </dsp:sp>
    <dsp:sp modelId="{2CC976DD-3275-4715-B786-B5879130B2FB}">
      <dsp:nvSpPr>
        <dsp:cNvPr id="0" name=""/>
        <dsp:cNvSpPr/>
      </dsp:nvSpPr>
      <dsp:spPr>
        <a:xfrm>
          <a:off x="164268" y="164268"/>
          <a:ext cx="1742593" cy="1314146"/>
        </a:xfrm>
        <a:prstGeom prst="roundRect">
          <a:avLst>
            <a:gd name="adj" fmla="val 10000"/>
          </a:avLst>
        </a:prstGeom>
        <a:blipFill rotWithShape="1">
          <a:blip xmlns:r="http://schemas.openxmlformats.org/officeDocument/2006/relationships" r:embed="rId1"/>
          <a:stretch>
            <a:fillRect/>
          </a:stretch>
        </a:blip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  <a:sp3d z="50080" prstMaterial="plastic">
          <a:bevelT w="50800" h="50800"/>
          <a:bevelB w="50800" h="508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A1894D2B-C1D9-46C5-AD40-B1578EA71187}">
      <dsp:nvSpPr>
        <dsp:cNvPr id="0" name=""/>
        <dsp:cNvSpPr/>
      </dsp:nvSpPr>
      <dsp:spPr>
        <a:xfrm>
          <a:off x="0" y="1806950"/>
          <a:ext cx="8712968" cy="164268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  <a:sp3d prstMaterial="plastic">
          <a:bevelT w="50800" h="50800"/>
          <a:bevelB w="50800" h="508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lvl="0" algn="just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000" kern="120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TRABAJO</a:t>
          </a:r>
          <a:endParaRPr lang="es-ES" sz="2000" kern="1200" dirty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  <a:p>
          <a:pPr marL="228600" lvl="1" indent="-228600" algn="just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2000" kern="1200" dirty="0" smtClean="0">
              <a:solidFill>
                <a:schemeClr val="tx1"/>
              </a:solidFill>
            </a:rPr>
            <a:t>Es el esfuerzo humano destinado a la creación de beneficio.</a:t>
          </a:r>
          <a:endParaRPr lang="es-ES" sz="2000" kern="1200" dirty="0">
            <a:solidFill>
              <a:schemeClr val="tx1"/>
            </a:solidFill>
          </a:endParaRPr>
        </a:p>
      </dsp:txBody>
      <dsp:txXfrm>
        <a:off x="1906861" y="1806950"/>
        <a:ext cx="6806106" cy="1642682"/>
      </dsp:txXfrm>
    </dsp:sp>
    <dsp:sp modelId="{EF122BA6-4FAB-4B63-89B2-9C79507543E1}">
      <dsp:nvSpPr>
        <dsp:cNvPr id="0" name=""/>
        <dsp:cNvSpPr/>
      </dsp:nvSpPr>
      <dsp:spPr>
        <a:xfrm>
          <a:off x="164268" y="1971219"/>
          <a:ext cx="1742593" cy="1314146"/>
        </a:xfrm>
        <a:prstGeom prst="roundRect">
          <a:avLst>
            <a:gd name="adj" fmla="val 10000"/>
          </a:avLst>
        </a:prstGeom>
        <a:blipFill rotWithShape="1">
          <a:blip xmlns:r="http://schemas.openxmlformats.org/officeDocument/2006/relationships" r:embed="rId2"/>
          <a:stretch>
            <a:fillRect/>
          </a:stretch>
        </a:blip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  <a:sp3d z="50080" prstMaterial="plastic">
          <a:bevelT w="50800" h="50800"/>
          <a:bevelB w="50800" h="508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C0EF6027-ED81-418C-9DCB-DD7E78B58766}">
      <dsp:nvSpPr>
        <dsp:cNvPr id="0" name=""/>
        <dsp:cNvSpPr/>
      </dsp:nvSpPr>
      <dsp:spPr>
        <a:xfrm>
          <a:off x="0" y="3613901"/>
          <a:ext cx="8712968" cy="164268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  <a:sp3d prstMaterial="plastic">
          <a:bevelT w="50800" h="50800"/>
          <a:bevelB w="50800" h="508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lvl="0" algn="just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000" kern="120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CAPITAL</a:t>
          </a:r>
          <a:endParaRPr lang="es-ES" sz="2000" kern="1200" dirty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  <a:p>
          <a:pPr marL="228600" lvl="1" indent="-228600" algn="just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2000" kern="1200" dirty="0" smtClean="0">
              <a:solidFill>
                <a:schemeClr val="tx1"/>
              </a:solidFill>
            </a:rPr>
            <a:t>Es un factor derivado de los otros dos, y representa al conjunto de bienes que además de poder ser consumido de modo directo, también sirve para aumentar la producción de otros bienes.</a:t>
          </a:r>
          <a:endParaRPr lang="es-ES" sz="2000" kern="1200" dirty="0">
            <a:solidFill>
              <a:schemeClr val="tx1"/>
            </a:solidFill>
          </a:endParaRPr>
        </a:p>
      </dsp:txBody>
      <dsp:txXfrm>
        <a:off x="1906861" y="3613901"/>
        <a:ext cx="6806106" cy="1642682"/>
      </dsp:txXfrm>
    </dsp:sp>
    <dsp:sp modelId="{96CE2A06-F2CF-43E1-86E2-44D07C24F7E6}">
      <dsp:nvSpPr>
        <dsp:cNvPr id="0" name=""/>
        <dsp:cNvSpPr/>
      </dsp:nvSpPr>
      <dsp:spPr>
        <a:xfrm>
          <a:off x="164268" y="3778169"/>
          <a:ext cx="1742593" cy="1314146"/>
        </a:xfrm>
        <a:prstGeom prst="roundRect">
          <a:avLst>
            <a:gd name="adj" fmla="val 10000"/>
          </a:avLst>
        </a:prstGeom>
        <a:blipFill rotWithShape="1">
          <a:blip xmlns:r="http://schemas.openxmlformats.org/officeDocument/2006/relationships" r:embed="rId3"/>
          <a:stretch>
            <a:fillRect/>
          </a:stretch>
        </a:blip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  <a:sp3d z="50080" prstMaterial="plastic">
          <a:bevelT w="50800" h="50800"/>
          <a:bevelB w="50800" h="508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B3FF2A1-B5DB-47DF-A267-087579F23A8C}">
      <dsp:nvSpPr>
        <dsp:cNvPr id="0" name=""/>
        <dsp:cNvSpPr/>
      </dsp:nvSpPr>
      <dsp:spPr>
        <a:xfrm>
          <a:off x="7291" y="1288486"/>
          <a:ext cx="2179255" cy="1307553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  <a:sp3d prstMaterial="plastic">
          <a:bevelT w="50800" h="50800"/>
          <a:bevelB w="50800" h="508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400" kern="1200" dirty="0" smtClean="0">
              <a:solidFill>
                <a:schemeClr val="tx1"/>
              </a:solidFill>
            </a:rPr>
            <a:t>Materias Primas (factores)</a:t>
          </a:r>
          <a:endParaRPr lang="es-ES" sz="2400" kern="1200" dirty="0">
            <a:solidFill>
              <a:schemeClr val="tx1"/>
            </a:solidFill>
          </a:endParaRPr>
        </a:p>
      </dsp:txBody>
      <dsp:txXfrm>
        <a:off x="45588" y="1326783"/>
        <a:ext cx="2102661" cy="1230959"/>
      </dsp:txXfrm>
    </dsp:sp>
    <dsp:sp modelId="{52DF9FE3-3DE9-4A7A-9848-5BAE4594A9BB}">
      <dsp:nvSpPr>
        <dsp:cNvPr id="0" name=""/>
        <dsp:cNvSpPr/>
      </dsp:nvSpPr>
      <dsp:spPr>
        <a:xfrm>
          <a:off x="2404472" y="1672035"/>
          <a:ext cx="462002" cy="540455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  <a:sp3d z="-25400" prstMaterial="plastic">
          <a:bevelT w="25400" h="25400"/>
          <a:bevelB w="25400" h="254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2300" kern="1200"/>
        </a:p>
      </dsp:txBody>
      <dsp:txXfrm>
        <a:off x="2404472" y="1780126"/>
        <a:ext cx="323401" cy="324273"/>
      </dsp:txXfrm>
    </dsp:sp>
    <dsp:sp modelId="{C279F8AA-D16D-44E9-9D2A-1A6E4AA88031}">
      <dsp:nvSpPr>
        <dsp:cNvPr id="0" name=""/>
        <dsp:cNvSpPr/>
      </dsp:nvSpPr>
      <dsp:spPr>
        <a:xfrm>
          <a:off x="3058249" y="1288486"/>
          <a:ext cx="2179255" cy="1307553"/>
        </a:xfrm>
        <a:prstGeom prst="roundRect">
          <a:avLst>
            <a:gd name="adj" fmla="val 10000"/>
          </a:avLst>
        </a:prstGeom>
        <a:solidFill>
          <a:schemeClr val="accent2">
            <a:hueOff val="597799"/>
            <a:satOff val="368"/>
            <a:lumOff val="4804"/>
            <a:alphaOff val="0"/>
          </a:schemeClr>
        </a:soli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  <a:sp3d prstMaterial="plastic">
          <a:bevelT w="50800" h="50800"/>
          <a:bevelB w="50800" h="508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400" kern="1200" dirty="0" smtClean="0">
              <a:solidFill>
                <a:schemeClr val="tx1"/>
              </a:solidFill>
            </a:rPr>
            <a:t>PROCESO</a:t>
          </a:r>
          <a:endParaRPr lang="es-ES" sz="2400" kern="1200" dirty="0">
            <a:solidFill>
              <a:schemeClr val="tx1"/>
            </a:solidFill>
          </a:endParaRPr>
        </a:p>
      </dsp:txBody>
      <dsp:txXfrm>
        <a:off x="3096546" y="1326783"/>
        <a:ext cx="2102661" cy="1230959"/>
      </dsp:txXfrm>
    </dsp:sp>
    <dsp:sp modelId="{FFF994B5-F954-44B5-9236-CA63A4933380}">
      <dsp:nvSpPr>
        <dsp:cNvPr id="0" name=""/>
        <dsp:cNvSpPr/>
      </dsp:nvSpPr>
      <dsp:spPr>
        <a:xfrm>
          <a:off x="5455430" y="1672035"/>
          <a:ext cx="462002" cy="540455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hueOff val="1195599"/>
            <a:satOff val="735"/>
            <a:lumOff val="960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  <a:sp3d z="-25400" prstMaterial="plastic">
          <a:bevelT w="25400" h="25400"/>
          <a:bevelB w="25400" h="254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2300" kern="1200"/>
        </a:p>
      </dsp:txBody>
      <dsp:txXfrm>
        <a:off x="5455430" y="1780126"/>
        <a:ext cx="323401" cy="324273"/>
      </dsp:txXfrm>
    </dsp:sp>
    <dsp:sp modelId="{51830260-5A74-44F2-8040-2C3691A0EBB3}">
      <dsp:nvSpPr>
        <dsp:cNvPr id="0" name=""/>
        <dsp:cNvSpPr/>
      </dsp:nvSpPr>
      <dsp:spPr>
        <a:xfrm>
          <a:off x="6109207" y="1288486"/>
          <a:ext cx="2179255" cy="1307553"/>
        </a:xfrm>
        <a:prstGeom prst="roundRect">
          <a:avLst>
            <a:gd name="adj" fmla="val 10000"/>
          </a:avLst>
        </a:prstGeom>
        <a:solidFill>
          <a:schemeClr val="accent2">
            <a:hueOff val="1195599"/>
            <a:satOff val="735"/>
            <a:lumOff val="9608"/>
            <a:alphaOff val="0"/>
          </a:schemeClr>
        </a:soli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  <a:sp3d prstMaterial="plastic">
          <a:bevelT w="50800" h="50800"/>
          <a:bevelB w="50800" h="508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400" kern="1200" dirty="0" smtClean="0">
              <a:solidFill>
                <a:schemeClr val="tx1"/>
              </a:solidFill>
            </a:rPr>
            <a:t>Producto</a:t>
          </a:r>
          <a:endParaRPr lang="es-ES" sz="2400" kern="1200" dirty="0">
            <a:solidFill>
              <a:schemeClr val="tx1"/>
            </a:solidFill>
          </a:endParaRPr>
        </a:p>
      </dsp:txBody>
      <dsp:txXfrm>
        <a:off x="6147504" y="1326783"/>
        <a:ext cx="2102661" cy="1230959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4E0A5F9-912D-4D57-88CD-18715001CAED}">
      <dsp:nvSpPr>
        <dsp:cNvPr id="0" name=""/>
        <dsp:cNvSpPr/>
      </dsp:nvSpPr>
      <dsp:spPr>
        <a:xfrm rot="5400000">
          <a:off x="4066775" y="-1287135"/>
          <a:ext cx="1607856" cy="4584192"/>
        </a:xfrm>
        <a:prstGeom prst="round2Same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just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800" kern="1200" dirty="0" smtClean="0"/>
            <a:t>Se fabrica un volumen pequeño de una variedad amplia de productos, que son bastante uniformes entre sí.</a:t>
          </a:r>
          <a:endParaRPr lang="es-ES" sz="1800" kern="1200" dirty="0"/>
        </a:p>
        <a:p>
          <a:pPr marL="171450" lvl="1" indent="-171450" algn="just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800" kern="1200" dirty="0" smtClean="0"/>
            <a:t>Las tareas a realizar están estrechamente ligadas.</a:t>
          </a:r>
          <a:endParaRPr lang="es-ES" sz="1800" kern="1200" dirty="0"/>
        </a:p>
      </dsp:txBody>
      <dsp:txXfrm rot="-5400000">
        <a:off x="2578608" y="279521"/>
        <a:ext cx="4505703" cy="1450878"/>
      </dsp:txXfrm>
    </dsp:sp>
    <dsp:sp modelId="{7DBD3C0E-6475-4FD1-B842-7E4C1E62B7E3}">
      <dsp:nvSpPr>
        <dsp:cNvPr id="0" name=""/>
        <dsp:cNvSpPr/>
      </dsp:nvSpPr>
      <dsp:spPr>
        <a:xfrm>
          <a:off x="0" y="50"/>
          <a:ext cx="2578608" cy="200982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000" kern="1200" smtClean="0"/>
            <a:t>PRODUCCIÓN POR LOTES</a:t>
          </a:r>
          <a:endParaRPr lang="es-ES" sz="2000" kern="1200" dirty="0"/>
        </a:p>
      </dsp:txBody>
      <dsp:txXfrm>
        <a:off x="98111" y="98161"/>
        <a:ext cx="2382386" cy="1813598"/>
      </dsp:txXfrm>
    </dsp:sp>
    <dsp:sp modelId="{B30F015F-82C7-44E5-BB90-1E85085C3434}">
      <dsp:nvSpPr>
        <dsp:cNvPr id="0" name=""/>
        <dsp:cNvSpPr/>
      </dsp:nvSpPr>
      <dsp:spPr>
        <a:xfrm rot="5400000">
          <a:off x="4066775" y="823175"/>
          <a:ext cx="1607856" cy="4584192"/>
        </a:xfrm>
        <a:prstGeom prst="round2SameRect">
          <a:avLst/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just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800" kern="1200" dirty="0" smtClean="0"/>
            <a:t>Los productos o servicios se diferencian más, por lo que las tareas se deben adaptar a más variedad de objetivos.</a:t>
          </a:r>
          <a:endParaRPr lang="es-ES" sz="1800" kern="1200" dirty="0"/>
        </a:p>
      </dsp:txBody>
      <dsp:txXfrm rot="-5400000">
        <a:off x="2578608" y="2389832"/>
        <a:ext cx="4505703" cy="1450878"/>
      </dsp:txXfrm>
    </dsp:sp>
    <dsp:sp modelId="{FDB4385D-C0CF-48E6-97FF-7B0BD70BE652}">
      <dsp:nvSpPr>
        <dsp:cNvPr id="0" name=""/>
        <dsp:cNvSpPr/>
      </dsp:nvSpPr>
      <dsp:spPr>
        <a:xfrm>
          <a:off x="0" y="2110361"/>
          <a:ext cx="2578608" cy="2009820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000" kern="1200" smtClean="0"/>
            <a:t>PRODUCCIÓN ARTESANAL</a:t>
          </a:r>
          <a:endParaRPr lang="es-ES" sz="2000" kern="1200" dirty="0"/>
        </a:p>
      </dsp:txBody>
      <dsp:txXfrm>
        <a:off x="98111" y="2208472"/>
        <a:ext cx="2382386" cy="1813598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B114817-9CF6-4328-A0F6-27A24A107DDC}">
      <dsp:nvSpPr>
        <dsp:cNvPr id="0" name=""/>
        <dsp:cNvSpPr/>
      </dsp:nvSpPr>
      <dsp:spPr>
        <a:xfrm rot="5400000">
          <a:off x="4157672" y="-1329910"/>
          <a:ext cx="1607856" cy="4669742"/>
        </a:xfrm>
        <a:prstGeom prst="round2Same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32385" rIns="64770" bIns="32385" numCol="1" spcCol="1270" anchor="ctr" anchorCtr="0">
          <a:noAutofit/>
        </a:bodyPr>
        <a:lstStyle/>
        <a:p>
          <a:pPr marL="171450" lvl="1" indent="-171450" algn="just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700" kern="1200" dirty="0" smtClean="0"/>
            <a:t>Es altamente mecanizado y automatizado, en donde también es necesario un nivel más alto de especialización. </a:t>
          </a:r>
          <a:endParaRPr lang="es-ES" sz="1700" kern="1200" dirty="0"/>
        </a:p>
        <a:p>
          <a:pPr marL="171450" lvl="1" indent="-171450" algn="just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700" kern="1200" dirty="0" smtClean="0"/>
            <a:t>Los productos son prácticamente todos uniformes y tienen un coste relativamente bajo.</a:t>
          </a:r>
          <a:endParaRPr lang="es-ES" sz="1700" kern="1200" dirty="0"/>
        </a:p>
      </dsp:txBody>
      <dsp:txXfrm rot="-5400000">
        <a:off x="2626730" y="279521"/>
        <a:ext cx="4591253" cy="1450878"/>
      </dsp:txXfrm>
    </dsp:sp>
    <dsp:sp modelId="{265437CD-0A4C-4157-ABD4-978D87A4300C}">
      <dsp:nvSpPr>
        <dsp:cNvPr id="0" name=""/>
        <dsp:cNvSpPr/>
      </dsp:nvSpPr>
      <dsp:spPr>
        <a:xfrm>
          <a:off x="0" y="50"/>
          <a:ext cx="2626729" cy="200982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000" kern="1200" smtClean="0"/>
            <a:t>PRODUCCIÓN EN MASA</a:t>
          </a:r>
          <a:endParaRPr lang="es-ES" sz="2000" kern="1200" dirty="0"/>
        </a:p>
      </dsp:txBody>
      <dsp:txXfrm>
        <a:off x="98111" y="98161"/>
        <a:ext cx="2430507" cy="1813598"/>
      </dsp:txXfrm>
    </dsp:sp>
    <dsp:sp modelId="{AFFBDC5D-BFEF-4BAC-A6A3-A984DE103D4B}">
      <dsp:nvSpPr>
        <dsp:cNvPr id="0" name=""/>
        <dsp:cNvSpPr/>
      </dsp:nvSpPr>
      <dsp:spPr>
        <a:xfrm rot="5400000">
          <a:off x="4157672" y="780400"/>
          <a:ext cx="1607856" cy="4669742"/>
        </a:xfrm>
        <a:prstGeom prst="round2SameRect">
          <a:avLst/>
        </a:prstGeom>
        <a:solidFill>
          <a:schemeClr val="accent2">
            <a:tint val="40000"/>
            <a:alpha val="90000"/>
            <a:hueOff val="1588271"/>
            <a:satOff val="4783"/>
            <a:lumOff val="1387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32385" rIns="64770" bIns="32385" numCol="1" spcCol="1270" anchor="ctr" anchorCtr="0">
          <a:noAutofit/>
        </a:bodyPr>
        <a:lstStyle/>
        <a:p>
          <a:pPr marL="171450" lvl="1" indent="-171450" algn="just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700" kern="1200" dirty="0" smtClean="0"/>
            <a:t>Es muy similar a la producción en masa, pero se realiza un mayor volumen de productos y la similitud de las etapas del procedimiento. </a:t>
          </a:r>
          <a:endParaRPr lang="es-ES" sz="1700" kern="1200" dirty="0"/>
        </a:p>
      </dsp:txBody>
      <dsp:txXfrm rot="-5400000">
        <a:off x="2626730" y="2389832"/>
        <a:ext cx="4591253" cy="1450878"/>
      </dsp:txXfrm>
    </dsp:sp>
    <dsp:sp modelId="{FECA0C0D-DDFC-4CE4-B6A7-B0D5449F42E4}">
      <dsp:nvSpPr>
        <dsp:cNvPr id="0" name=""/>
        <dsp:cNvSpPr/>
      </dsp:nvSpPr>
      <dsp:spPr>
        <a:xfrm>
          <a:off x="0" y="2110361"/>
          <a:ext cx="2626729" cy="2009820"/>
        </a:xfrm>
        <a:prstGeom prst="roundRect">
          <a:avLst/>
        </a:prstGeom>
        <a:solidFill>
          <a:schemeClr val="accent2">
            <a:hueOff val="1195599"/>
            <a:satOff val="735"/>
            <a:lumOff val="9608"/>
            <a:alphaOff val="0"/>
          </a:schemeClr>
        </a:soli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000" kern="1200" smtClean="0"/>
            <a:t>PRODUCCIÓN CONTINUA</a:t>
          </a:r>
          <a:endParaRPr lang="es-ES" sz="2000" kern="1200" dirty="0"/>
        </a:p>
      </dsp:txBody>
      <dsp:txXfrm>
        <a:off x="98111" y="2208472"/>
        <a:ext cx="2430507" cy="181359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3">
  <dgm:title val=""/>
  <dgm:desc val=""/>
  <dgm:catLst>
    <dgm:cat type="list" pri="14000"/>
    <dgm:cat type="convert" pri="3000"/>
    <dgm:cat type="picture" pri="27000"/>
    <dgm:cat type="pictureconvert" pri="27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4">
  <dgm:title val=""/>
  <dgm:desc val=""/>
  <dgm:catLst>
    <dgm:cat type="list" pri="13000"/>
    <dgm:cat type="picture" pri="26000"/>
    <dgm:cat type="pictureconvert" pri="26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resizeHandles val="exact"/>
    </dgm:varLst>
    <dgm:alg type="lin">
      <dgm:param type="linDir" val="fromT"/>
      <dgm:param type="vertAlign" val="t"/>
    </dgm:alg>
    <dgm:shape xmlns:r="http://schemas.openxmlformats.org/officeDocument/2006/relationships" r:blip="">
      <dgm:adjLst/>
    </dgm:shape>
    <dgm:presOf/>
    <dgm:constrLst>
      <dgm:constr type="w" for="ch" forName="comp" refType="w"/>
      <dgm:constr type="h" for="ch" forName="comp" refType="h"/>
      <dgm:constr type="h" for="ch" forName="spacer" refType="h" refFor="ch" refForName="comp" op="equ" fact="0.1"/>
      <dgm:constr type="primFontSz" for="des" forName="text" op="equ" val="65"/>
    </dgm:constrLst>
    <dgm:ruleLst/>
    <dgm:forEach name="Name0" axis="ch" ptType="node">
      <dgm:layoutNode name="comp" styleLbl="node1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l" for="ch" forName="img" refType="h" refFor="ch" refForName="box" fact="0.1"/>
              <dgm:constr type="h" for="ch" forName="text" refType="h"/>
              <dgm:constr type="l" for="ch" forName="text" refType="r" refFor="ch" refForName="img"/>
              <dgm:constr type="r" for="ch" forName="text" refType="w"/>
            </dgm:constrLst>
          </dgm:if>
          <dgm:else name="Name3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r" for="ch" forName="img" refType="w" refFor="ch" refForName="box"/>
              <dgm:constr type="rOff" for="ch" forName="img" refType="h" refFor="ch" refForName="box" fact="-0.1"/>
              <dgm:constr type="h" for="ch" forName="text" refType="h"/>
              <dgm:constr type="r" for="ch" forName="text" refType="l" refFor="ch" refForName="img"/>
              <dgm:constr type="l" for="ch" forName="text"/>
            </dgm:constrLst>
          </dgm:else>
        </dgm:choose>
        <dgm:ruleLst/>
        <dgm:layoutNode name="box" styleLbl="node1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/>
          <dgm:ruleLst/>
        </dgm:layoutNode>
        <dgm:layoutNode name="img" styleLbl="fgImgPlace1">
          <dgm:alg type="sp"/>
          <dgm:shape xmlns:r="http://schemas.openxmlformats.org/officeDocument/2006/relationships" type="roundRect" r:blip="" blipPhldr="1">
            <dgm:adjLst>
              <dgm:adj idx="1" val="0.1"/>
            </dgm:adjLst>
          </dgm:shape>
          <dgm:presOf/>
          <dgm:constrLst/>
          <dgm:ruleLst/>
        </dgm:layoutNode>
        <dgm:layoutNode name="text">
          <dgm:varLst>
            <dgm:bulletEnabled val="1"/>
          </dgm:varLst>
          <dgm:alg type="tx">
            <dgm:param type="parTxLTRAlign" val="l"/>
            <dgm:param type="parTxRTLAlign" val="r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layoutNode>
      <dgm:forEach name="Name4" axis="followSib" ptType="sibTrans" cnt="1">
        <dgm:layoutNode name="spacer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6">
  <dgm:title val=""/>
  <dgm:desc val=""/>
  <dgm:catLst>
    <dgm:cat type="3D" pri="11600"/>
  </dgm:catLst>
  <dgm:scene3d>
    <a:camera prst="perspectiveRelaxedModerately" zoom="92000"/>
    <a:lightRig rig="balanced" dir="t">
      <a:rot lat="0" lon="0" rev="12700000"/>
    </a:lightRig>
  </dgm:scene3d>
  <dgm:styleLbl name="node0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z="50080"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54000"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2540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54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25400" prstMaterial="plastic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75000" prstMaterial="plastic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z="-2540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z="-2540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-2540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-2540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25400" prstMaterial="plastic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parChTrans1D2">
    <dgm:scene3d>
      <a:camera prst="orthographicFront"/>
      <a:lightRig rig="threePt" dir="t"/>
    </dgm:scene3d>
    <dgm:sp3d z="-25400" prstMaterial="plastic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parChTrans1D3">
    <dgm:scene3d>
      <a:camera prst="orthographicFront"/>
      <a:lightRig rig="threePt" dir="t"/>
    </dgm:scene3d>
    <dgm:sp3d z="-25400" prstMaterial="plastic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parChTrans1D4">
    <dgm:scene3d>
      <a:camera prst="orthographicFront"/>
      <a:lightRig rig="threePt" dir="t"/>
    </dgm:scene3d>
    <dgm:sp3d z="-25400" prstMaterial="plastic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fgAcc1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15240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15240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15240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15240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15240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15240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 z="-10400" extrusionH="12700" prstMaterial="plastic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0080"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3d6">
  <dgm:title val=""/>
  <dgm:desc val=""/>
  <dgm:catLst>
    <dgm:cat type="3D" pri="11600"/>
  </dgm:catLst>
  <dgm:scene3d>
    <a:camera prst="perspectiveRelaxedModerately" zoom="92000"/>
    <a:lightRig rig="balanced" dir="t">
      <a:rot lat="0" lon="0" rev="12700000"/>
    </a:lightRig>
  </dgm:scene3d>
  <dgm:styleLbl name="node0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z="50080"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54000"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2540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54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25400" prstMaterial="plastic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75000" prstMaterial="plastic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z="-2540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z="-2540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-2540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-2540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25400" prstMaterial="plastic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parChTrans1D2">
    <dgm:scene3d>
      <a:camera prst="orthographicFront"/>
      <a:lightRig rig="threePt" dir="t"/>
    </dgm:scene3d>
    <dgm:sp3d z="-25400" prstMaterial="plastic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parChTrans1D3">
    <dgm:scene3d>
      <a:camera prst="orthographicFront"/>
      <a:lightRig rig="threePt" dir="t"/>
    </dgm:scene3d>
    <dgm:sp3d z="-25400" prstMaterial="plastic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parChTrans1D4">
    <dgm:scene3d>
      <a:camera prst="orthographicFront"/>
      <a:lightRig rig="threePt" dir="t"/>
    </dgm:scene3d>
    <dgm:sp3d z="-25400" prstMaterial="plastic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fgAcc1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15240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15240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15240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15240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15240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15240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 z="-10400" extrusionH="12700" prstMaterial="plastic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0080"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2960" y="758952"/>
            <a:ext cx="75438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5038" y="4455621"/>
            <a:ext cx="75438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DC1F3-206E-45C4-AA74-6CB489442705}" type="datetimeFigureOut">
              <a:rPr lang="es-AR" smtClean="0"/>
              <a:pPr/>
              <a:t>2/6/2021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EE8BD0-6F5D-4C2A-BEA1-049B9481B988}" type="slidenum">
              <a:rPr lang="es-AR" smtClean="0"/>
              <a:pPr/>
              <a:t>‹Nº›</a:t>
            </a:fld>
            <a:endParaRPr lang="es-AR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0" y="6334315"/>
            <a:ext cx="9144001" cy="65999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6321670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DC1F3-206E-45C4-AA74-6CB489442705}" type="datetimeFigureOut">
              <a:rPr lang="es-AR" smtClean="0"/>
              <a:pPr/>
              <a:t>2/6/2021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EE8BD0-6F5D-4C2A-BEA1-049B9481B988}" type="slidenum">
              <a:rPr lang="es-AR" smtClean="0"/>
              <a:pPr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6804388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3989" cy="64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412302"/>
            <a:ext cx="1971675" cy="575989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412302"/>
            <a:ext cx="5800725" cy="5759898"/>
          </a:xfrm>
        </p:spPr>
        <p:txBody>
          <a:bodyPr vert="eaVert" lIns="45720" tIns="0" rIns="45720" bIns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DC1F3-206E-45C4-AA74-6CB489442705}" type="datetimeFigureOut">
              <a:rPr lang="es-AR" smtClean="0"/>
              <a:pPr/>
              <a:t>2/6/2021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EE8BD0-6F5D-4C2A-BEA1-049B9481B988}" type="slidenum">
              <a:rPr lang="es-AR" smtClean="0"/>
              <a:pPr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4085479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DC1F3-206E-45C4-AA74-6CB489442705}" type="datetimeFigureOut">
              <a:rPr lang="es-AR" smtClean="0"/>
              <a:pPr/>
              <a:t>2/6/2021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EE8BD0-6F5D-4C2A-BEA1-049B9481B988}" type="slidenum">
              <a:rPr lang="es-AR" smtClean="0"/>
              <a:pPr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2244873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758952"/>
            <a:ext cx="75438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4453128"/>
            <a:ext cx="75438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DC1F3-206E-45C4-AA74-6CB489442705}" type="datetimeFigureOut">
              <a:rPr lang="es-AR" smtClean="0"/>
              <a:pPr/>
              <a:t>2/6/2021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EE8BD0-6F5D-4C2A-BEA1-049B9481B988}" type="slidenum">
              <a:rPr lang="es-AR" smtClean="0"/>
              <a:pPr/>
              <a:t>‹Nº›</a:t>
            </a:fld>
            <a:endParaRPr lang="es-AR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0" y="6334315"/>
            <a:ext cx="9144001" cy="65999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6230291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845734"/>
            <a:ext cx="3703320" cy="402336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440" y="1845735"/>
            <a:ext cx="3703320" cy="402336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DC1F3-206E-45C4-AA74-6CB489442705}" type="datetimeFigureOut">
              <a:rPr lang="es-AR" smtClean="0"/>
              <a:pPr/>
              <a:t>2/6/2021</a:t>
            </a:fld>
            <a:endParaRPr lang="es-A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EE8BD0-6F5D-4C2A-BEA1-049B9481B988}" type="slidenum">
              <a:rPr lang="es-AR" smtClean="0"/>
              <a:pPr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107842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2960" y="2582334"/>
            <a:ext cx="3703320" cy="337820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44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2582334"/>
            <a:ext cx="3703320" cy="337820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DC1F3-206E-45C4-AA74-6CB489442705}" type="datetimeFigureOut">
              <a:rPr lang="es-AR" smtClean="0"/>
              <a:pPr/>
              <a:t>2/6/2021</a:t>
            </a:fld>
            <a:endParaRPr lang="es-A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EE8BD0-6F5D-4C2A-BEA1-049B9481B988}" type="slidenum">
              <a:rPr lang="es-AR" smtClean="0"/>
              <a:pPr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798809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DC1F3-206E-45C4-AA74-6CB489442705}" type="datetimeFigureOut">
              <a:rPr lang="es-AR" smtClean="0"/>
              <a:pPr/>
              <a:t>2/6/2021</a:t>
            </a:fld>
            <a:endParaRPr lang="es-A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EE8BD0-6F5D-4C2A-BEA1-049B9481B988}" type="slidenum">
              <a:rPr lang="es-AR" smtClean="0"/>
              <a:pPr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2917420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DC1F3-206E-45C4-AA74-6CB489442705}" type="datetimeFigureOut">
              <a:rPr lang="es-AR" smtClean="0"/>
              <a:pPr/>
              <a:t>2/6/2021</a:t>
            </a:fld>
            <a:endParaRPr lang="es-A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s-A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EE8BD0-6F5D-4C2A-BEA1-049B9481B988}" type="slidenum">
              <a:rPr lang="es-AR" smtClean="0"/>
              <a:pPr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8649461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3" y="0"/>
            <a:ext cx="3038093" cy="68580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3030053" y="0"/>
            <a:ext cx="48006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594359"/>
            <a:ext cx="24003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00450" y="731520"/>
            <a:ext cx="4869180" cy="525780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926080"/>
            <a:ext cx="24003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49134" y="6459786"/>
            <a:ext cx="1963883" cy="365125"/>
          </a:xfrm>
        </p:spPr>
        <p:txBody>
          <a:bodyPr/>
          <a:lstStyle>
            <a:lvl1pPr algn="l">
              <a:defRPr/>
            </a:lvl1pPr>
          </a:lstStyle>
          <a:p>
            <a:fld id="{60FDC1F3-206E-45C4-AA74-6CB489442705}" type="datetimeFigureOut">
              <a:rPr lang="es-AR" smtClean="0"/>
              <a:pPr/>
              <a:t>2/6/2021</a:t>
            </a:fld>
            <a:endParaRPr lang="es-A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600450" y="6459786"/>
            <a:ext cx="348615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s-A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4EE8BD0-6F5D-4C2A-BEA1-049B9481B988}" type="slidenum">
              <a:rPr lang="es-AR" smtClean="0"/>
              <a:pPr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9718256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9141619" cy="19050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2" y="4915076"/>
            <a:ext cx="9141619" cy="64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5074920"/>
            <a:ext cx="7585234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" y="0"/>
            <a:ext cx="9143989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2960" y="5907024"/>
            <a:ext cx="7589520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DC1F3-206E-45C4-AA74-6CB489442705}" type="datetimeFigureOut">
              <a:rPr lang="es-AR" smtClean="0"/>
              <a:pPr/>
              <a:t>2/6/2021</a:t>
            </a:fld>
            <a:endParaRPr lang="es-A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EE8BD0-6F5D-4C2A-BEA1-049B9481B988}" type="slidenum">
              <a:rPr lang="es-AR" smtClean="0"/>
              <a:pPr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4732499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6400800"/>
            <a:ext cx="9144001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5"/>
            <a:ext cx="9144001" cy="65999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59" y="1845734"/>
            <a:ext cx="7543801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2961" y="6459786"/>
            <a:ext cx="18542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60FDC1F3-206E-45C4-AA74-6CB489442705}" type="datetimeFigureOut">
              <a:rPr lang="es-AR" smtClean="0"/>
              <a:pPr/>
              <a:t>2/6/2021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64639" y="6459786"/>
            <a:ext cx="36171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425344" y="6459786"/>
            <a:ext cx="98401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44EE8BD0-6F5D-4C2A-BEA1-049B9481B988}" type="slidenum">
              <a:rPr lang="es-AR" smtClean="0"/>
              <a:pPr/>
              <a:t>‹Nº›</a:t>
            </a:fld>
            <a:endParaRPr lang="es-AR"/>
          </a:p>
        </p:txBody>
      </p:sp>
      <p:cxnSp>
        <p:nvCxnSpPr>
          <p:cNvPr id="10" name="Straight Connector 9"/>
          <p:cNvCxnSpPr/>
          <p:nvPr/>
        </p:nvCxnSpPr>
        <p:spPr>
          <a:xfrm>
            <a:off x="895149" y="1737845"/>
            <a:ext cx="74752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048618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8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1979711" y="3068960"/>
            <a:ext cx="5115344" cy="1067544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es-ES_tradnl" sz="4000" b="1" u="sng" spc="0" dirty="0" smtClean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Impact" pitchFamily="34" charset="0"/>
              </a:rPr>
              <a:t>PRODUCCIÓN  </a:t>
            </a:r>
            <a:r>
              <a:rPr lang="es-ES_tradnl" sz="4000" b="1" u="sng" spc="0" dirty="0" smtClean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Impact" pitchFamily="34" charset="0"/>
              </a:rPr>
              <a:t>I</a:t>
            </a:r>
            <a:br>
              <a:rPr lang="es-ES_tradnl" sz="4000" b="1" u="sng" spc="0" dirty="0" smtClean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Impact" pitchFamily="34" charset="0"/>
              </a:rPr>
            </a:br>
            <a:r>
              <a:rPr lang="es-ES_tradnl" sz="3100" b="1" spc="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Impact" pitchFamily="34" charset="0"/>
              </a:rPr>
              <a:t>2do año- TSTA</a:t>
            </a:r>
            <a:endParaRPr lang="es-AR" sz="3100" b="1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accent5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  <a:latin typeface="Impact" pitchFamily="34" charset="0"/>
            </a:endParaRPr>
          </a:p>
        </p:txBody>
      </p:sp>
      <p:pic>
        <p:nvPicPr>
          <p:cNvPr id="3" name="Imagen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39596" y="404664"/>
            <a:ext cx="2195573" cy="2520280"/>
          </a:xfrm>
          <a:prstGeom prst="rect">
            <a:avLst/>
          </a:prstGeom>
        </p:spPr>
      </p:pic>
      <p:sp>
        <p:nvSpPr>
          <p:cNvPr id="4" name="CuadroTexto 3"/>
          <p:cNvSpPr txBox="1"/>
          <p:nvPr/>
        </p:nvSpPr>
        <p:spPr>
          <a:xfrm>
            <a:off x="1331640" y="4725144"/>
            <a:ext cx="698477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400" i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Docente</a:t>
            </a:r>
            <a:r>
              <a:rPr lang="es-ES" sz="2400" dirty="0" smtClean="0"/>
              <a:t>: José Ángel Meana</a:t>
            </a:r>
          </a:p>
          <a:p>
            <a:pPr algn="ctr"/>
            <a:endParaRPr lang="es-ES" sz="2400" dirty="0"/>
          </a:p>
        </p:txBody>
      </p:sp>
      <p:sp>
        <p:nvSpPr>
          <p:cNvPr id="5" name="Pergamino horizontal 4"/>
          <p:cNvSpPr/>
          <p:nvPr/>
        </p:nvSpPr>
        <p:spPr>
          <a:xfrm>
            <a:off x="3439596" y="5301208"/>
            <a:ext cx="2448272" cy="1224136"/>
          </a:xfrm>
          <a:prstGeom prst="horizontalScroll">
            <a:avLst/>
          </a:prstGeom>
          <a:effectLst>
            <a:glow rad="1397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400" dirty="0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AÑO 2021</a:t>
            </a:r>
            <a:endParaRPr lang="es-ES" sz="2400" dirty="0">
              <a:ln w="0"/>
              <a:gradFill>
                <a:gsLst>
                  <a:gs pos="0">
                    <a:schemeClr val="accent5">
                      <a:lumMod val="50000"/>
                    </a:schemeClr>
                  </a:gs>
                  <a:gs pos="50000">
                    <a:schemeClr val="accent5"/>
                  </a:gs>
                  <a:gs pos="100000">
                    <a:schemeClr val="accent5">
                      <a:lumMod val="60000"/>
                      <a:lumOff val="40000"/>
                    </a:schemeClr>
                  </a:gs>
                </a:gsLst>
                <a:lin ang="5400000"/>
              </a:gradFill>
              <a:effectLst>
                <a:reflection blurRad="6350" stA="53000" endA="300" endPos="35500" dir="5400000" sy="-90000" algn="bl" rotWithShape="0"/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b="1" spc="0" dirty="0" smtClean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TIPOS DE PROCESOS</a:t>
            </a:r>
            <a:endParaRPr lang="es-ES" b="1" spc="0" dirty="0">
              <a:ln w="12700">
                <a:solidFill>
                  <a:schemeClr val="tx2">
                    <a:lumMod val="75000"/>
                  </a:schemeClr>
                </a:solidFill>
                <a:prstDash val="solid"/>
              </a:ln>
              <a:pattFill prst="dkUpDiag">
                <a:fgClr>
                  <a:schemeClr val="tx2"/>
                </a:fgClr>
                <a:bgClr>
                  <a:schemeClr val="tx2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tx2">
                    <a:lumMod val="75000"/>
                  </a:schemeClr>
                </a:outerShdw>
              </a:effectLst>
            </a:endParaRPr>
          </a:p>
        </p:txBody>
      </p:sp>
      <p:graphicFrame>
        <p:nvGraphicFramePr>
          <p:cNvPr id="5" name="Diagrama 4"/>
          <p:cNvGraphicFramePr/>
          <p:nvPr>
            <p:extLst>
              <p:ext uri="{D42A27DB-BD31-4B8C-83A1-F6EECF244321}">
                <p14:modId xmlns:p14="http://schemas.microsoft.com/office/powerpoint/2010/main" val="687637895"/>
              </p:ext>
            </p:extLst>
          </p:nvPr>
        </p:nvGraphicFramePr>
        <p:xfrm>
          <a:off x="1115616" y="1988840"/>
          <a:ext cx="7162800" cy="41202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897164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b="1" spc="0" dirty="0" smtClean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TIPOS DE PROCESOS</a:t>
            </a:r>
            <a:endParaRPr lang="es-ES" b="1" spc="0" dirty="0">
              <a:ln w="12700">
                <a:solidFill>
                  <a:schemeClr val="tx2">
                    <a:lumMod val="75000"/>
                  </a:schemeClr>
                </a:solidFill>
                <a:prstDash val="solid"/>
              </a:ln>
              <a:pattFill prst="dkUpDiag">
                <a:fgClr>
                  <a:schemeClr val="tx2"/>
                </a:fgClr>
                <a:bgClr>
                  <a:schemeClr val="tx2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tx2">
                    <a:lumMod val="75000"/>
                  </a:schemeClr>
                </a:outerShdw>
              </a:effectLst>
            </a:endParaRPr>
          </a:p>
        </p:txBody>
      </p:sp>
      <p:graphicFrame>
        <p:nvGraphicFramePr>
          <p:cNvPr id="5" name="Diagrama 4"/>
          <p:cNvGraphicFramePr/>
          <p:nvPr>
            <p:extLst>
              <p:ext uri="{D42A27DB-BD31-4B8C-83A1-F6EECF244321}">
                <p14:modId xmlns:p14="http://schemas.microsoft.com/office/powerpoint/2010/main" val="1286708852"/>
              </p:ext>
            </p:extLst>
          </p:nvPr>
        </p:nvGraphicFramePr>
        <p:xfrm>
          <a:off x="923764" y="1988840"/>
          <a:ext cx="7296472" cy="41202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9730064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Marcador de contenido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5776" y="1700808"/>
            <a:ext cx="4286250" cy="1905000"/>
          </a:xfrm>
        </p:spPr>
      </p:pic>
    </p:spTree>
    <p:extLst>
      <p:ext uri="{BB962C8B-B14F-4D97-AF65-F5344CB8AC3E}">
        <p14:creationId xmlns:p14="http://schemas.microsoft.com/office/powerpoint/2010/main" val="12530121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1143000"/>
          </a:xfrm>
        </p:spPr>
        <p:txBody>
          <a:bodyPr>
            <a:noAutofit/>
          </a:bodyPr>
          <a:lstStyle/>
          <a:p>
            <a:pPr algn="ctr"/>
            <a:r>
              <a:rPr lang="es-ES" sz="3600" spc="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ETIMOLOGICAMENTE PRODUCCIÓN SIGNIFICA:</a:t>
            </a:r>
            <a:endParaRPr lang="es-ES" sz="3600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graphicFrame>
        <p:nvGraphicFramePr>
          <p:cNvPr id="4" name="Marcador de conteni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487536"/>
              </p:ext>
            </p:extLst>
          </p:nvPr>
        </p:nvGraphicFramePr>
        <p:xfrm>
          <a:off x="1336812" y="2654915"/>
          <a:ext cx="6470376" cy="397765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Rectángulo 4"/>
          <p:cNvSpPr/>
          <p:nvPr/>
        </p:nvSpPr>
        <p:spPr>
          <a:xfrm>
            <a:off x="744983" y="1700808"/>
            <a:ext cx="8363272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2800" dirty="0"/>
              <a:t>La palabra producción proviene del latín «</a:t>
            </a:r>
            <a:r>
              <a:rPr lang="es-ES" sz="28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productio</a:t>
            </a:r>
            <a:r>
              <a:rPr lang="es-ES" sz="2800" dirty="0"/>
              <a:t>» que significa acción y efecto de llevar a </a:t>
            </a:r>
            <a:r>
              <a:rPr lang="es-ES" sz="2800" dirty="0" smtClean="0"/>
              <a:t>cabo</a:t>
            </a:r>
            <a:r>
              <a:rPr lang="es-ES" dirty="0" smtClean="0"/>
              <a:t>.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1640168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a 3"/>
          <p:cNvGraphicFramePr/>
          <p:nvPr>
            <p:extLst>
              <p:ext uri="{D42A27DB-BD31-4B8C-83A1-F6EECF244321}">
                <p14:modId xmlns:p14="http://schemas.microsoft.com/office/powerpoint/2010/main" val="1098564818"/>
              </p:ext>
            </p:extLst>
          </p:nvPr>
        </p:nvGraphicFramePr>
        <p:xfrm>
          <a:off x="1691680" y="270892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764704"/>
            <a:ext cx="8229600" cy="645884"/>
          </a:xfrm>
        </p:spPr>
        <p:txBody>
          <a:bodyPr>
            <a:normAutofit/>
          </a:bodyPr>
          <a:lstStyle/>
          <a:p>
            <a:r>
              <a:rPr lang="es-AR" sz="3200" b="1" spc="0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Pero… ¿Qué ES PRODUCCIÓN?</a:t>
            </a:r>
            <a:endParaRPr lang="es-AR" sz="3200" b="1" spc="0" dirty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dist="38100" dir="2700000" algn="bl" rotWithShape="0">
                  <a:schemeClr val="accent5"/>
                </a:outerShdw>
              </a:effectLst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90552" y="1556792"/>
            <a:ext cx="8229600" cy="4389120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es-ES" sz="2400" i="1" dirty="0">
                <a:ln w="0"/>
                <a:solidFill>
                  <a:srgbClr val="0070C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Se denomina producción a cualquier tipo de actividad destinada a la fabricación, elaboración u obtención de bienes y servicios. </a:t>
            </a:r>
            <a:endParaRPr lang="es-ES" sz="2400" i="1" dirty="0" smtClean="0">
              <a:ln w="0"/>
              <a:solidFill>
                <a:srgbClr val="0070C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just">
              <a:lnSpc>
                <a:spcPct val="150000"/>
              </a:lnSpc>
            </a:pPr>
            <a:r>
              <a:rPr lang="es-ES" dirty="0" smtClean="0"/>
              <a:t>En </a:t>
            </a:r>
            <a:r>
              <a:rPr lang="es-ES" dirty="0"/>
              <a:t>tanto la producción es un proceso complejo, requiere de distintos factores que pueden dividirse en tres grandes </a:t>
            </a:r>
            <a:r>
              <a:rPr lang="es-ES" dirty="0" smtClean="0"/>
              <a:t>grupos: </a:t>
            </a:r>
          </a:p>
          <a:p>
            <a:pPr marL="0" indent="0">
              <a:buNone/>
            </a:pPr>
            <a:endParaRPr lang="es-E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Diagrama 4"/>
          <p:cNvGraphicFramePr/>
          <p:nvPr>
            <p:extLst>
              <p:ext uri="{D42A27DB-BD31-4B8C-83A1-F6EECF244321}">
                <p14:modId xmlns:p14="http://schemas.microsoft.com/office/powerpoint/2010/main" val="3958440245"/>
              </p:ext>
            </p:extLst>
          </p:nvPr>
        </p:nvGraphicFramePr>
        <p:xfrm>
          <a:off x="225860" y="116632"/>
          <a:ext cx="8712968" cy="525658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Marcador de contenido 5"/>
          <p:cNvSpPr>
            <a:spLocks noGrp="1"/>
          </p:cNvSpPr>
          <p:nvPr>
            <p:ph idx="1"/>
          </p:nvPr>
        </p:nvSpPr>
        <p:spPr>
          <a:xfrm>
            <a:off x="323528" y="5301208"/>
            <a:ext cx="8229600" cy="4389120"/>
          </a:xfrm>
        </p:spPr>
        <p:txBody>
          <a:bodyPr/>
          <a:lstStyle/>
          <a:p>
            <a:pPr algn="just"/>
            <a:r>
              <a:rPr lang="es-ES" dirty="0"/>
              <a:t>La producción combina los citados elementos para satisfacer las necesidades de la sociedad, a partir del reconocimiento de la demanda de bienes y servicios.</a:t>
            </a:r>
          </a:p>
        </p:txBody>
      </p:sp>
    </p:spTree>
    <p:extLst>
      <p:ext uri="{BB962C8B-B14F-4D97-AF65-F5344CB8AC3E}">
        <p14:creationId xmlns:p14="http://schemas.microsoft.com/office/powerpoint/2010/main" val="42380574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9552" y="260648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es-ES_tradnl" sz="3600" b="1" spc="0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PROCESO DE PRODUCCIÓN</a:t>
            </a:r>
            <a:endParaRPr lang="es-AR" sz="3600" b="1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539552" y="1772816"/>
            <a:ext cx="8229600" cy="5184576"/>
          </a:xfrm>
        </p:spPr>
        <p:txBody>
          <a:bodyPr>
            <a:normAutofit/>
          </a:bodyPr>
          <a:lstStyle/>
          <a:p>
            <a:pPr algn="just" fontAlgn="base"/>
            <a:r>
              <a:rPr lang="es-AR" sz="2800" dirty="0" smtClean="0"/>
              <a:t>Es un sistema de acciones que se encuentran interrelacionadas de forma dinámica y que se orientan a la transformación de ciertos elementos. </a:t>
            </a:r>
          </a:p>
          <a:p>
            <a:pPr algn="just" fontAlgn="base"/>
            <a:r>
              <a:rPr lang="es-AR" sz="2800" dirty="0" smtClean="0"/>
              <a:t>De esta manera, los elementos de entrada (conocidos como </a:t>
            </a:r>
            <a:r>
              <a:rPr lang="es-AR" sz="2800" b="1" dirty="0" smtClean="0"/>
              <a:t>factores</a:t>
            </a:r>
            <a:r>
              <a:rPr lang="es-AR" sz="2800" dirty="0" smtClean="0"/>
              <a:t>) pasan a ser elementos de salida (</a:t>
            </a:r>
            <a:r>
              <a:rPr lang="es-AR" sz="2800" b="1" dirty="0" smtClean="0"/>
              <a:t>productos</a:t>
            </a:r>
            <a:r>
              <a:rPr lang="es-AR" sz="2800" dirty="0" smtClean="0"/>
              <a:t>), tras un proceso en el que se incrementa su valor.</a:t>
            </a:r>
          </a:p>
          <a:p>
            <a:pPr algn="just" fontAlgn="base"/>
            <a:r>
              <a:rPr lang="es-AR" sz="2800" dirty="0" smtClean="0"/>
              <a:t>Cabe destacar que los factores son los bienes que se utilizan con fines productivos (las </a:t>
            </a:r>
            <a:r>
              <a:rPr lang="es-AR" sz="2800" b="1" dirty="0" smtClean="0"/>
              <a:t>materias primas</a:t>
            </a:r>
            <a:r>
              <a:rPr lang="es-AR" sz="2800" dirty="0" smtClean="0"/>
              <a:t>). Los productos, en cambio, están destinados a la venta al consumidor o mayorista.</a:t>
            </a:r>
          </a:p>
          <a:p>
            <a:pPr algn="just"/>
            <a:endParaRPr lang="es-AR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42900" y="398966"/>
            <a:ext cx="8261548" cy="963527"/>
          </a:xfrm>
        </p:spPr>
        <p:txBody>
          <a:bodyPr>
            <a:normAutofit/>
          </a:bodyPr>
          <a:lstStyle/>
          <a:p>
            <a:r>
              <a:rPr lang="es-ES" b="1" i="1" spc="0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Veamos el siguiente diagrama de bloque:</a:t>
            </a:r>
            <a:endParaRPr lang="es-ES" b="1" i="1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  <p:graphicFrame>
        <p:nvGraphicFramePr>
          <p:cNvPr id="6" name="Diagrama 5"/>
          <p:cNvGraphicFramePr/>
          <p:nvPr>
            <p:extLst>
              <p:ext uri="{D42A27DB-BD31-4B8C-83A1-F6EECF244321}">
                <p14:modId xmlns:p14="http://schemas.microsoft.com/office/powerpoint/2010/main" val="332318156"/>
              </p:ext>
            </p:extLst>
          </p:nvPr>
        </p:nvGraphicFramePr>
        <p:xfrm>
          <a:off x="539552" y="1916833"/>
          <a:ext cx="8295754" cy="388452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Llamada ovalada 6"/>
          <p:cNvSpPr/>
          <p:nvPr/>
        </p:nvSpPr>
        <p:spPr>
          <a:xfrm>
            <a:off x="1619672" y="2107714"/>
            <a:ext cx="2160240" cy="1008112"/>
          </a:xfrm>
          <a:prstGeom prst="wedgeEllipseCallou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Elementos de Entrada</a:t>
            </a:r>
            <a:endParaRPr lang="es-ES" dirty="0"/>
          </a:p>
        </p:txBody>
      </p:sp>
      <p:sp>
        <p:nvSpPr>
          <p:cNvPr id="8" name="Llamada ovalada 7"/>
          <p:cNvSpPr/>
          <p:nvPr/>
        </p:nvSpPr>
        <p:spPr>
          <a:xfrm>
            <a:off x="6804248" y="4869160"/>
            <a:ext cx="1872208" cy="936104"/>
          </a:xfrm>
          <a:prstGeom prst="wedgeEllipseCallout">
            <a:avLst>
              <a:gd name="adj1" fmla="val 3952"/>
              <a:gd name="adj2" fmla="val -84751"/>
            </a:avLst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Elementos de Salida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7176128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b="1" spc="0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Las acciones productivas</a:t>
            </a:r>
            <a:r>
              <a:rPr lang="es-ES" dirty="0"/>
              <a:t> 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s-ES" sz="2800" dirty="0" smtClean="0"/>
              <a:t>Son </a:t>
            </a:r>
            <a:r>
              <a:rPr lang="es-ES" sz="2800" dirty="0"/>
              <a:t>las actividades que se desarrollan en el marco del proceso. Pueden ser : </a:t>
            </a:r>
          </a:p>
          <a:p>
            <a:pPr algn="just"/>
            <a:r>
              <a:rPr lang="es-ES" sz="28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Acciones inmediatas: </a:t>
            </a:r>
            <a:r>
              <a:rPr lang="es-ES" sz="2800" dirty="0" smtClean="0"/>
              <a:t>generan </a:t>
            </a:r>
            <a:r>
              <a:rPr lang="es-ES" sz="2800" dirty="0"/>
              <a:t>servicios que son consumidos por el producto final, cualquiera sea su estado de </a:t>
            </a:r>
            <a:r>
              <a:rPr lang="es-ES" sz="2800" dirty="0" smtClean="0"/>
              <a:t>transformación. </a:t>
            </a:r>
            <a:r>
              <a:rPr lang="es-ES" sz="2800" dirty="0"/>
              <a:t> </a:t>
            </a:r>
          </a:p>
          <a:p>
            <a:pPr algn="just"/>
            <a:r>
              <a:rPr lang="es-ES" sz="28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Acciones mediatas: </a:t>
            </a:r>
            <a:r>
              <a:rPr lang="es-ES" sz="2800" dirty="0" smtClean="0"/>
              <a:t>generan </a:t>
            </a:r>
            <a:r>
              <a:rPr lang="es-ES" sz="2800" dirty="0"/>
              <a:t>servicios que son consumidos por otras acciones o actividades del </a:t>
            </a:r>
            <a:r>
              <a:rPr lang="es-ES" sz="2800" dirty="0" smtClean="0"/>
              <a:t>proceso.</a:t>
            </a:r>
            <a:endParaRPr lang="es-ES" sz="2800" dirty="0"/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8892606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_tradnl" sz="3600" b="1" i="1" u="sng" spc="0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Otra deficinión:</a:t>
            </a:r>
            <a:endParaRPr lang="es-AR" sz="3600" b="1" i="1" u="sng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67544" y="2468880"/>
            <a:ext cx="8229600" cy="4389120"/>
          </a:xfrm>
        </p:spPr>
        <p:txBody>
          <a:bodyPr/>
          <a:lstStyle/>
          <a:p>
            <a:pPr algn="just"/>
            <a:r>
              <a:rPr lang="es-AR" sz="2800" b="1" dirty="0" smtClean="0"/>
              <a:t>Procesos Productivos </a:t>
            </a:r>
            <a:r>
              <a:rPr lang="es-AR" sz="2800" b="1" dirty="0" smtClean="0"/>
              <a:t>Industriales</a:t>
            </a:r>
            <a:r>
              <a:rPr lang="es-AR" sz="2800" dirty="0" smtClean="0"/>
              <a:t>: </a:t>
            </a:r>
            <a:r>
              <a:rPr lang="es-AR" sz="2800" dirty="0" smtClean="0"/>
              <a:t>secuencia de actividades requeridas para elaborar un producto.</a:t>
            </a:r>
          </a:p>
          <a:p>
            <a:pPr algn="just">
              <a:buNone/>
            </a:pPr>
            <a:endParaRPr lang="es-AR" sz="2800" dirty="0" smtClean="0"/>
          </a:p>
          <a:p>
            <a:pPr algn="just"/>
            <a:r>
              <a:rPr lang="es-AR" sz="2800" dirty="0" smtClean="0"/>
              <a:t>Esta definición “sencilla¨no lo es tanto, pues de ella depende el alto grado la productividad del proceso.</a:t>
            </a:r>
          </a:p>
          <a:p>
            <a:endParaRPr lang="es-A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s-AR" sz="3600" b="1" u="sng" spc="0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Tipologías de productos</a:t>
            </a:r>
            <a:endParaRPr lang="es-AR" sz="3600" b="1" u="sng" spc="0" dirty="0">
              <a:ln w="6600">
                <a:solidFill>
                  <a:schemeClr val="accent2"/>
                </a:solidFill>
                <a:prstDash val="solid"/>
              </a:ln>
              <a:solidFill>
                <a:srgbClr val="FFFFFF"/>
              </a:solidFill>
              <a:effectLst>
                <a:outerShdw dist="38100" dir="2700000" algn="tl" rotWithShape="0">
                  <a:schemeClr val="accent2"/>
                </a:outerShdw>
              </a:effectLst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67544" y="2204864"/>
            <a:ext cx="8229600" cy="4389120"/>
          </a:xfrm>
        </p:spPr>
        <p:txBody>
          <a:bodyPr>
            <a:normAutofit lnSpcReduction="10000"/>
          </a:bodyPr>
          <a:lstStyle/>
          <a:p>
            <a:pPr algn="just">
              <a:lnSpc>
                <a:spcPct val="150000"/>
              </a:lnSpc>
            </a:pPr>
            <a:r>
              <a:rPr lang="es-AR" sz="2400" b="1" u="sng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P</a:t>
            </a:r>
            <a:r>
              <a:rPr lang="es-AR" sz="2400" b="1" u="sng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roductos finales</a:t>
            </a:r>
            <a:r>
              <a:rPr lang="es-AR" sz="2400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: </a:t>
            </a:r>
            <a:r>
              <a:rPr lang="es-AR" sz="2400" dirty="0" smtClean="0"/>
              <a:t>se </a:t>
            </a:r>
            <a:r>
              <a:rPr lang="es-AR" sz="2400" dirty="0" smtClean="0"/>
              <a:t>ofertan en los mercados donde la organización interactúa</a:t>
            </a:r>
            <a:r>
              <a:rPr lang="es-AR" sz="2400" dirty="0" smtClean="0"/>
              <a:t>,</a:t>
            </a:r>
            <a:endParaRPr lang="es-AR" sz="2400" dirty="0" smtClean="0"/>
          </a:p>
          <a:p>
            <a:pPr algn="just">
              <a:lnSpc>
                <a:spcPct val="150000"/>
              </a:lnSpc>
            </a:pPr>
            <a:r>
              <a:rPr lang="es-AR" sz="2400" b="1" u="sng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P</a:t>
            </a:r>
            <a:r>
              <a:rPr lang="es-AR" sz="2400" b="1" u="sng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roductos intermedios</a:t>
            </a:r>
            <a:r>
              <a:rPr lang="es-AR" sz="2400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: </a:t>
            </a:r>
            <a:r>
              <a:rPr lang="es-AR" sz="2400" dirty="0" smtClean="0"/>
              <a:t>utilizables </a:t>
            </a:r>
            <a:r>
              <a:rPr lang="es-AR" sz="2400" dirty="0" smtClean="0"/>
              <a:t>como factores en otra u otras acciones que componen el mismo proceso de producción</a:t>
            </a:r>
            <a:r>
              <a:rPr lang="es-AR" sz="2400" dirty="0" smtClean="0"/>
              <a:t>.</a:t>
            </a:r>
            <a:endParaRPr lang="es-AR" sz="2400" dirty="0" smtClean="0"/>
          </a:p>
          <a:p>
            <a:pPr algn="just">
              <a:lnSpc>
                <a:spcPct val="150000"/>
              </a:lnSpc>
            </a:pPr>
            <a:r>
              <a:rPr lang="es-ES" i="1" u="sng" dirty="0" smtClean="0"/>
              <a:t>Ejemplo</a:t>
            </a:r>
            <a:r>
              <a:rPr lang="es-ES" dirty="0" smtClean="0"/>
              <a:t>: para </a:t>
            </a:r>
            <a:r>
              <a:rPr lang="es-ES" dirty="0"/>
              <a:t>una empresa de fabricación de automóviles, las llantas o las puertas son a la vez </a:t>
            </a:r>
            <a:r>
              <a:rPr lang="es-ES" u="sng" dirty="0" smtClean="0"/>
              <a:t>productos intermedios</a:t>
            </a:r>
            <a:r>
              <a:rPr lang="es-ES" dirty="0" smtClean="0"/>
              <a:t> </a:t>
            </a:r>
            <a:r>
              <a:rPr lang="es-ES" dirty="0"/>
              <a:t>en cuanto que se usan para la producción final de un coche, pero también son </a:t>
            </a:r>
            <a:r>
              <a:rPr lang="es-ES" u="sng" dirty="0"/>
              <a:t>productos </a:t>
            </a:r>
            <a:r>
              <a:rPr lang="es-ES" u="sng" dirty="0" smtClean="0"/>
              <a:t>finales </a:t>
            </a:r>
            <a:r>
              <a:rPr lang="es-ES" dirty="0"/>
              <a:t>porque se venden como repuestos.</a:t>
            </a:r>
            <a:endParaRPr lang="es-A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Retrospección">
  <a:themeElements>
    <a:clrScheme name="Retrospección">
      <a:dk1>
        <a:sysClr val="windowText" lastClr="000000"/>
      </a:dk1>
      <a:lt1>
        <a:sysClr val="window" lastClr="FFFFFF"/>
      </a:lt1>
      <a:dk2>
        <a:srgbClr val="514949"/>
      </a:dk2>
      <a:lt2>
        <a:srgbClr val="E1E1DB"/>
      </a:lt2>
      <a:accent1>
        <a:srgbClr val="9DBFBE"/>
      </a:accent1>
      <a:accent2>
        <a:srgbClr val="DB8631"/>
      </a:accent2>
      <a:accent3>
        <a:srgbClr val="E3CC5A"/>
      </a:accent3>
      <a:accent4>
        <a:srgbClr val="ACADA8"/>
      </a:accent4>
      <a:accent5>
        <a:srgbClr val="927C61"/>
      </a:accent5>
      <a:accent6>
        <a:srgbClr val="B3B435"/>
      </a:accent6>
      <a:hlink>
        <a:srgbClr val="0000FF"/>
      </a:hlink>
      <a:folHlink>
        <a:srgbClr val="800080"/>
      </a:folHlink>
    </a:clrScheme>
    <a:fontScheme name="Retrospección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ción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243AF7DC-D15B-41C0-AE81-23980D1B9FC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423</TotalTime>
  <Words>428</Words>
  <Application>Microsoft Office PowerPoint</Application>
  <PresentationFormat>Presentación en pantalla (4:3)</PresentationFormat>
  <Paragraphs>55</Paragraphs>
  <Slides>12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12</vt:i4>
      </vt:variant>
    </vt:vector>
  </HeadingPairs>
  <TitlesOfParts>
    <vt:vector size="16" baseType="lpstr">
      <vt:lpstr>Calibri</vt:lpstr>
      <vt:lpstr>Calibri Light</vt:lpstr>
      <vt:lpstr>Impact</vt:lpstr>
      <vt:lpstr>Retrospección</vt:lpstr>
      <vt:lpstr>PRODUCCIÓN  I 2do año- TSTA</vt:lpstr>
      <vt:lpstr>ETIMOLOGICAMENTE PRODUCCIÓN SIGNIFICA:</vt:lpstr>
      <vt:lpstr>Pero… ¿Qué ES PRODUCCIÓN?</vt:lpstr>
      <vt:lpstr>Presentación de PowerPoint</vt:lpstr>
      <vt:lpstr>PROCESO DE PRODUCCIÓN</vt:lpstr>
      <vt:lpstr>Veamos el siguiente diagrama de bloque:</vt:lpstr>
      <vt:lpstr>Las acciones productivas </vt:lpstr>
      <vt:lpstr>Otra deficinión:</vt:lpstr>
      <vt:lpstr>Tipologías de productos</vt:lpstr>
      <vt:lpstr>TIPOS DE PROCESOS</vt:lpstr>
      <vt:lpstr>TIPOS DE PROCESOS</vt:lpstr>
      <vt:lpstr>Presentación de PowerPoint</vt:lpstr>
    </vt:vector>
  </TitlesOfParts>
  <Company>Wender Hack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PRODUCCIÓN I</dc:title>
  <dc:creator>Wender Hack</dc:creator>
  <cp:lastModifiedBy>Full name</cp:lastModifiedBy>
  <cp:revision>35</cp:revision>
  <dcterms:created xsi:type="dcterms:W3CDTF">2013-04-10T12:40:39Z</dcterms:created>
  <dcterms:modified xsi:type="dcterms:W3CDTF">2021-06-02T12:49:42Z</dcterms:modified>
</cp:coreProperties>
</file>