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086678"/>
            <a:ext cx="7766936" cy="5261113"/>
          </a:xfrm>
        </p:spPr>
        <p:txBody>
          <a:bodyPr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Pares De Nervios Craneales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pares craneales, son un grupo de nervios del SNP, derivan de la cavidad craneal del cerebro, y no de la medula espinal como los nervios espinales.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Estos nervios tienen la particularidad de que no todos tienen el mismo tipo de función, siendo algunos solo motores, otros sensitivos y algunos si tienen las dos funciones, llamados nervios mixtos.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1507067" y="6858000"/>
            <a:ext cx="7766936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81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848139"/>
            <a:ext cx="8596668" cy="4386471"/>
          </a:xfrm>
        </p:spPr>
        <p:txBody>
          <a:bodyPr>
            <a:normAutofit fontScale="90000"/>
          </a:bodyPr>
          <a:lstStyle/>
          <a:p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Nervio Glosofaríngeo o Par Craneal(IX)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 Vago o Neumogástrico o Par Craneal(X).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Nervio Espinal o Accesorio o Par Craneal (XI)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 Hipogloso o Par Craneal (XII).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50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086679"/>
            <a:ext cx="7766936" cy="5771322"/>
          </a:xfrm>
        </p:spPr>
        <p:txBody>
          <a:bodyPr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Nervios Craneales 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Clasificación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Nervios Craneales se clasifican según su función: </a:t>
            </a: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Sensoriales, Motores y Mixtos.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-Los Nervios Sensoriales( I,II,VIII) transmiten información sensorial como el olfato, la visión, la audición y el equilibrio</a:t>
            </a: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1507067" y="6858000"/>
            <a:ext cx="7766936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273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126435"/>
            <a:ext cx="8596668" cy="4717774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-Los Nervios Motores( III,IV,VI,XI,XII)controlan los músculos, como los movimientos de los ojos y de la lengua.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-Los Nervios Mixtos(V,VII,IX,X) tienen componentes tanto motores como sensoriales, y se encargan de funciones como la sensibilidad facial, las expresiones faciales, la deglución y la masticación.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313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219200"/>
            <a:ext cx="8596668" cy="4452730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.Nervios Sensitivos: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Transportan información sensorial desde los órganos sensoriales hacia el sistema nervioso central( SNC).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Ejemplos: Nervio Olfatorio(I) y Nervio Óptico  (II)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.Nervios Motores: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Transmiten impulsos del sistema nervioso central a los músculos, permitiendo el movimiento.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Ejemplos: Nervio Oculomotor ( III) y Nervio Troclear ( IV).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708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828800"/>
            <a:ext cx="8596668" cy="2888973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.Nervios Mixtos: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Contienen fibras tanto sensitivas como motoras, por lo que cumplen ambas funciones.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Ejemplos: Nervio Trigémino( V) Y Nervio Facial(VII) 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85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993913"/>
            <a:ext cx="8596668" cy="527436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Clasificación Según el Tipo de Información que Transportan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.Sensitiva General: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Tacto, dolor, temperatura, presión y propiocepción ( conciencia de la posición del cuerpo).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.Sensitiva Especial: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Olfato, vista, gusto, audición y equilibrio.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980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510749"/>
            <a:ext cx="8596668" cy="3816626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.Motora Somática: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Movimiento de los músculos esqueléticos( como los de los ojos, cara y lengua).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.Motora Visceral( Parasimpática):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Inervación de órganos internos, glándulas y músculos liso.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950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459897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Pares de Nervios Craneales: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 Olfatorio o Par Craneal ( I 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 Óptico o Par Craneal(II).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 Motor Ocular Común o Par Craneal(III)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Nervio Troclear o Patético o Para Craneal (IV)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335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86934" y="1338470"/>
            <a:ext cx="8042596" cy="4479234"/>
          </a:xfrm>
        </p:spPr>
        <p:txBody>
          <a:bodyPr>
            <a:normAutofit fontScale="90000"/>
          </a:bodyPr>
          <a:lstStyle/>
          <a:p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Nervio Trigémino o Par Craneal (V).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Nervio Motor Ocular Externo o Abducens o Par Craneal(VI).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 Facial o Par Craneal (VII).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 Vestibulococlear o Par Craneal (VIII).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8715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100</TotalTime>
  <Words>109</Words>
  <Application>Microsoft Office PowerPoint</Application>
  <PresentationFormat>Panorámica</PresentationFormat>
  <Paragraphs>10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Faceta</vt:lpstr>
      <vt:lpstr>  Pares De Nervios Craneales  Definición: Los pares craneales, son un grupo de nervios del SNP, derivan de la cavidad craneal del cerebro, y no de la medula espinal como los nervios espinales. Estos nervios tienen la particularidad de que no todos tienen el mismo tipo de función, siendo algunos solo motores, otros sensitivos y algunos si tienen las dos funciones, llamados nervios mixtos.</vt:lpstr>
      <vt:lpstr>Nervios Craneales  Clasificación  Los Nervios Craneales se clasifican según su función: Sensoriales, Motores y Mixtos.  -Los Nervios Sensoriales( I,II,VIII) transmiten información sensorial como el olfato, la visión, la audición y el equilibrio  </vt:lpstr>
      <vt:lpstr>-Los Nervios Motores( III,IV,VI,XI,XII)controlan los músculos, como los movimientos de los ojos y de la lengua.  -Los Nervios Mixtos(V,VII,IX,X) tienen componentes tanto motores como sensoriales, y se encargan de funciones como la sensibilidad facial, las expresiones faciales, la deglución y la masticación.</vt:lpstr>
      <vt:lpstr>.Nervios Sensitivos: Transportan información sensorial desde los órganos sensoriales hacia el sistema nervioso central( SNC).  Ejemplos: Nervio Olfatorio(I) y Nervio Óptico  (II)  .Nervios Motores: Transmiten impulsos del sistema nervioso central a los músculos, permitiendo el movimiento. Ejemplos: Nervio Oculomotor ( III) y Nervio Troclear ( IV).</vt:lpstr>
      <vt:lpstr>.Nervios Mixtos: Contienen fibras tanto sensitivas como motoras, por lo que cumplen ambas funciones. Ejemplos: Nervio Trigémino( V) Y Nervio Facial(VII) </vt:lpstr>
      <vt:lpstr>Clasificación Según el Tipo de Información que Transportan  .Sensitiva General: Tacto, dolor, temperatura, presión y propiocepción ( conciencia de la posición del cuerpo).  .Sensitiva Especial: Olfato, vista, gusto, audición y equilibrio.    </vt:lpstr>
      <vt:lpstr>.Motora Somática: Movimiento de los músculos esqueléticos( como los de los ojos, cara y lengua).  .Motora Visceral( Parasimpática): Inervación de órganos internos, glándulas y músculos liso.  </vt:lpstr>
      <vt:lpstr>12 Pares de Nervios Craneales:  .Nervio Olfatorio o Par Craneal ( I ).  .Nervio Óptico o Par Craneal(II).  .Nervio Motor Ocular Común o Par Craneal(III)  . Nervio Troclear o Patético o Para Craneal (IV) </vt:lpstr>
      <vt:lpstr>.Nervio Trigémino o Par Craneal (V).  . Nervio Motor Ocular Externo o Abducens o Par Craneal(VI).  .Nervio Facial o Par Craneal (VII).  .Nervio Vestibulococlear o Par Craneal (VIII).        </vt:lpstr>
      <vt:lpstr>.Nervio Glosofaríngeo o Par Craneal(IX)  .Nervio Vago o Neumogástrico o Par Craneal(X).  . Nervio Espinal o Accesorio o Par Craneal (XI)  .Nervio Hipogloso o Par Craneal (XII).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Nervios Craneales  Clasificación  Los Nervios Craneales se clasifican según su función: Sensoriales, Motores y Mixtos.  -Los Nervios Sensoriales( I,II,VIII) transmiten información sensorial como el olfato, la visión, la audición y el equilibrio  </dc:title>
  <dc:creator>PC - ZULMA</dc:creator>
  <cp:lastModifiedBy>PC - ZULMA</cp:lastModifiedBy>
  <cp:revision>11</cp:revision>
  <dcterms:created xsi:type="dcterms:W3CDTF">2025-11-01T15:18:29Z</dcterms:created>
  <dcterms:modified xsi:type="dcterms:W3CDTF">2025-11-01T16:58:55Z</dcterms:modified>
</cp:coreProperties>
</file>