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C273F-5358-C601-69EA-87466057D4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946787"/>
            <a:ext cx="8915399" cy="2890684"/>
          </a:xfrm>
        </p:spPr>
        <p:txBody>
          <a:bodyPr>
            <a:noAutofit/>
          </a:bodyPr>
          <a:lstStyle/>
          <a:p>
            <a:pPr algn="ctr"/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Mama femenina es una glándula sudorípara modificada ubicada en el tórax, compuesta por tejido glandular ( lóbulos y conductos), tejido conectivo y graso, el complejo areola-</a:t>
            </a:r>
            <a:r>
              <a:rPr lang="es-AR" sz="3200" dirty="0" err="1">
                <a:latin typeface="Arial" panose="020B0604020202020204" pitchFamily="34" charset="0"/>
                <a:cs typeface="Arial" panose="020B0604020202020204" pitchFamily="34" charset="0"/>
              </a:rPr>
              <a:t>pezon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y un sistema linfático.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3335A1-8872-73E4-C028-FEA8B99A0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6975986"/>
            <a:ext cx="8915399" cy="324465"/>
          </a:xfrm>
        </p:spPr>
        <p:txBody>
          <a:bodyPr>
            <a:normAutofit fontScale="9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51047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AC40F-05CB-CBAE-0B22-CF6749FA3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50374"/>
            <a:ext cx="8911687" cy="3495368"/>
          </a:xfrm>
        </p:spPr>
        <p:txBody>
          <a:bodyPr>
            <a:noAutofit/>
          </a:bodyPr>
          <a:lstStyle/>
          <a:p>
            <a:pPr algn="ctr"/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Drena a los ganglios linfáticos de la axila, los cuales son cruciales para el drenaje de la mama.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axila es una región anatómica que contiene arterias, venas, nervios y ganglios linfáticos, incluyendo los grupos anterior, posterior, lateral, central, infraclavicular y apical.</a:t>
            </a:r>
          </a:p>
        </p:txBody>
      </p:sp>
    </p:spTree>
    <p:extLst>
      <p:ext uri="{BB962C8B-B14F-4D97-AF65-F5344CB8AC3E}">
        <p14:creationId xmlns:p14="http://schemas.microsoft.com/office/powerpoint/2010/main" val="3998788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69EADF-FE7A-F6AB-5061-A8B887891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988141"/>
            <a:ext cx="8911687" cy="4999703"/>
          </a:xfrm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Anatomía de la Mama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Tejido Glandular: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 Esta formado por los lóbulos, que son las unidades que producen la leche, y los conductos, que la transportan hacia el pezón.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- Tejido Conectivo ( Fibroso):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Son los ligamentos de Cooper, que proporcionan soporte y mantienen el tejido glandular y graso en su lugar.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803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14896-09A9-FE84-AC83-4CF48E30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17639"/>
            <a:ext cx="8911687" cy="4586747"/>
          </a:xfrm>
        </p:spPr>
        <p:txBody>
          <a:bodyPr>
            <a:normAutofit fontScale="90000"/>
          </a:bodyPr>
          <a:lstStyle/>
          <a:p>
            <a:r>
              <a:rPr lang="es-AR" b="1" dirty="0"/>
              <a:t>-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Tejido Graso: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Rellena los espacios entre el tejido glandular y conectivo, y también influye en el tamaño y la forma del seno.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Complejo Areola-</a:t>
            </a:r>
            <a:r>
              <a:rPr lang="es-AR" b="1" dirty="0" err="1">
                <a:latin typeface="Arial" panose="020B0604020202020204" pitchFamily="34" charset="0"/>
                <a:cs typeface="Arial" panose="020B0604020202020204" pitchFamily="34" charset="0"/>
              </a:rPr>
              <a:t>Pezon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 (CAP):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 la parte central de la mama donde se encuentra el pezón, una protuberancia con las salidas de los conductos galactóforos.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Cola de Spence: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Una prolongación de tejido mamario que se extiende hacia la axila.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38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3CF92-EA88-5B33-EA40-648849E2E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17638"/>
            <a:ext cx="8911687" cy="4159045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Anatomía de la Axila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La axila es una región compleja que se localiza debajo del brazo y contiene estructuras vitales: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- Linfonodos( Ganglios Linfáticos):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Son los mas relevantes en el contexto de la mama, ya que aproximadamente el 75% de la linfa de la mama drena a los ganglios linfáticos axilares. Se agrupan en varios grupos: anterior, posterior, lateral, central, infraclavicular y apical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73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CE50F-643B-BC17-7E04-632C13901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106128"/>
            <a:ext cx="8911687" cy="4557253"/>
          </a:xfrm>
        </p:spPr>
        <p:txBody>
          <a:bodyPr>
            <a:normAutofit fontScale="90000"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Vasos Sanguíneos: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Arterias y venas que irrigan la extremidad superior y otras áreas.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.Nervios: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Conducen las señales nerviosas de extremidad superior y otras regiones.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. Músculos: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Músculos esqueléticos como el pectoral mayor y menor, que se encuentran en la pared del tórax y se extienden hasta la mama.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776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7F6639-1C6F-30A6-E420-62F97C6B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091381"/>
            <a:ext cx="8911687" cy="4070554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Relación entre Mama y Axilas</a:t>
            </a: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Drenaje Linfático: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El sistema linfático de la mama se conecta con la axila, donde se encuentran los ganglios linfáticos que filtran y limpian la linfa. </a:t>
            </a:r>
            <a:b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Este hecho es crucial, ya que las células cancerosas pueden diseminarse a los ganglios axilares.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829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885471-A1BC-D016-5BAF-67685AF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1371599"/>
            <a:ext cx="8911687" cy="3996813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.Extensión del Tejido: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El tejido mamario, a través de la cola de Spence, se extiende hacia la región de la axila.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latin typeface="Arial" panose="020B0604020202020204" pitchFamily="34" charset="0"/>
                <a:cs typeface="Arial" panose="020B0604020202020204" pitchFamily="34" charset="0"/>
              </a:rPr>
              <a:t>. Vascularización: </a:t>
            </a: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La mama recibe irrigación sanguínea de ramas de la arteria axilar y la arteria torácica interna.</a:t>
            </a:r>
            <a:endParaRPr lang="es-A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19949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Espiral</Template>
  <TotalTime>60</TotalTime>
  <Words>469</Words>
  <Application>Microsoft Office PowerPoint</Application>
  <PresentationFormat>Panorámica</PresentationFormat>
  <Paragraphs>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Espiral</vt:lpstr>
      <vt:lpstr>La Mama femenina es una glándula sudorípara modificada ubicada en el tórax, compuesta por tejido glandular ( lóbulos y conductos), tejido conectivo y graso, el complejo areola-pezon y un sistema linfático. </vt:lpstr>
      <vt:lpstr>Drena a los ganglios linfáticos de la axila, los cuales son cruciales para el drenaje de la mama. La axila es una región anatómica que contiene arterias, venas, nervios y ganglios linfáticos, incluyendo los grupos anterior, posterior, lateral, central, infraclavicular y apical.</vt:lpstr>
      <vt:lpstr>Anatomía de la Mama  - Tejido Glandular: Esta formado por los lóbulos, que son las unidades que producen la leche, y los conductos, que la transportan hacia el pezón. - Tejido Conectivo ( Fibroso): Son los ligamentos de Cooper, que proporcionan soporte y mantienen el tejido glandular y graso en su lugar.</vt:lpstr>
      <vt:lpstr>- Tejido Graso: Rellena los espacios entre el tejido glandular y conectivo, y también influye en el tamaño y la forma del seno. - Complejo Areola-Pezon (CAP): Es la parte central de la mama donde se encuentra el pezón, una protuberancia con las salidas de los conductos galactóforos. - Cola de Spence: Una prolongación de tejido mamario que se extiende hacia la axila.   </vt:lpstr>
      <vt:lpstr>Anatomía de la Axila La axila es una región compleja que se localiza debajo del brazo y contiene estructuras vitales: - Linfonodos( Ganglios Linfáticos): Son los mas relevantes en el contexto de la mama, ya que aproximadamente el 75% de la linfa de la mama drena a los ganglios linfáticos axilares. Se agrupan en varios grupos: anterior, posterior, lateral, central, infraclavicular y apical.</vt:lpstr>
      <vt:lpstr>. Vasos Sanguíneos: Arterias y venas que irrigan la extremidad superior y otras áreas.  .Nervios: Conducen las señales nerviosas de extremidad superior y otras regiones.  . Músculos: Músculos esqueléticos como el pectoral mayor y menor, que se encuentran en la pared del tórax y se extienden hasta la mama.</vt:lpstr>
      <vt:lpstr>Relación entre Mama y Axilas  . Drenaje Linfático: El sistema linfático de la mama se conecta con la axila, donde se encuentran los ganglios linfáticos que filtran y limpian la linfa.  Este hecho es crucial, ya que las células cancerosas pueden diseminarse a los ganglios axilares.</vt:lpstr>
      <vt:lpstr>.Extensión del Tejido: El tejido mamario, a través de la cola de Spence, se extiende hacia la región de la axila.  . Vascularización: La mama recibe irrigación sanguínea de ramas de la arteria axilar y la arteria torácica interna.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8</cp:revision>
  <dcterms:created xsi:type="dcterms:W3CDTF">2025-09-23T18:16:16Z</dcterms:created>
  <dcterms:modified xsi:type="dcterms:W3CDTF">2025-09-23T19:16:29Z</dcterms:modified>
</cp:coreProperties>
</file>