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A01466-289F-4EC5-B404-550804B76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9" y="3311236"/>
            <a:ext cx="11021291" cy="2794282"/>
          </a:xfrm>
        </p:spPr>
        <p:txBody>
          <a:bodyPr>
            <a:normAutofit/>
          </a:bodyPr>
          <a:lstStyle/>
          <a:p>
            <a:pPr algn="ctr"/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ATENCION PRIMARIA  DE SALUD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635178-9C16-44FF-930C-FAFBD6F23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509" y="-609600"/>
            <a:ext cx="11021289" cy="3325091"/>
          </a:xfrm>
        </p:spPr>
        <p:txBody>
          <a:bodyPr>
            <a:normAutofit/>
          </a:bodyPr>
          <a:lstStyle/>
          <a:p>
            <a:pPr algn="ctr"/>
            <a:r>
              <a:rPr lang="es-AR" sz="6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CENSOS  DEMOGRAFICOS </a:t>
            </a:r>
          </a:p>
        </p:txBody>
      </p:sp>
    </p:spTree>
    <p:extLst>
      <p:ext uri="{BB962C8B-B14F-4D97-AF65-F5344CB8AC3E}">
        <p14:creationId xmlns:p14="http://schemas.microsoft.com/office/powerpoint/2010/main" val="246680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7CB97-9A41-46F5-874B-06C4C82A8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62839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CENSOS: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Se refieren a la recolección de datos sobre la población que es atendida en un centro de salud.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- Conocer mejor las características de la población.- Las necesidades de salud y los factores que influyen en ella, lo cual es fundamental para planificar y mejorar los servicios de salud.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7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1A66A-4BA9-4329-8633-E9D39CC3F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6402"/>
          </a:xfrm>
        </p:spPr>
        <p:txBody>
          <a:bodyPr>
            <a:normAutofit/>
          </a:bodyPr>
          <a:lstStyle/>
          <a:p>
            <a:pPr algn="ctr"/>
            <a: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  <a:t>IMPONTANCIA DE LOS CENSOS EN APS</a:t>
            </a:r>
            <a:br>
              <a:rPr lang="es-AR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1) CONOCER A LA POBLACION: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 Permiten obtener información detallada sobre la población que se atiende , incluyendo datos demográficos, sociales, económicos y de salud.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348CD-EEB3-40DD-A076-76EBC35F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494819" cy="5509202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 IDENTIFICAR NECESIDADES: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Ayudan a identificar las NBI, necesidades especificas de salud, como la prevalencia de enfermedades crónicas , barreras de acceso a la atención y los factores de riesgos.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PLANIFICAR Y EVALUAR: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Los  censales son esenciales para la planificación de programas de salud, asignación de recursos y evaluación de la efectividad de las intervenciones.</a:t>
            </a:r>
          </a:p>
        </p:txBody>
      </p:sp>
    </p:spTree>
    <p:extLst>
      <p:ext uri="{BB962C8B-B14F-4D97-AF65-F5344CB8AC3E}">
        <p14:creationId xmlns:p14="http://schemas.microsoft.com/office/powerpoint/2010/main" val="256740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C69CD-48D3-4121-9A6A-7AA2AF65A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109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 MEJORAR LA ATENCION: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Permite adaptar los servicios de atención a las necesidades  de la población , mejorando la calidad y el acceso a la salud.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INFORMACION QUE SE RECOLECTA EN EL CENSO: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  -Datos Demográficos: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Edad, Sexo, Lugar de residencia, Nivel educativo.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-Datos Sociales: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Situación laboral, ingresos, tipo de vivienda, acceso a los servicios básicos.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8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CEA18A-A871-4E10-870D-E09775120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8766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Datos de Salud: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Enfermedades crónicas, cobertura de salud, tratamientos médicos.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Otros datos relevantes: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Información sobre cultura, religión, las creencias y las practicas de salud de la población.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54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1972B-EFF3-43EA-8D0E-647A98954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5467639"/>
          </a:xfrm>
        </p:spPr>
        <p:txBody>
          <a:bodyPr>
            <a:noAutofit/>
          </a:bodyPr>
          <a:lstStyle/>
          <a:p>
            <a:pPr algn="ctr"/>
            <a:r>
              <a:rPr lang="es-AR" sz="4400" dirty="0">
                <a:latin typeface="Arial" panose="020B0604020202020204" pitchFamily="34" charset="0"/>
                <a:cs typeface="Arial" panose="020B0604020202020204" pitchFamily="34" charset="0"/>
              </a:rPr>
              <a:t>LOS CENSOS EN APS SON UNA HERRAMIENTA FUNDAMENTAL PARA CONOCER A LA POBLACION, IDENTIFICAR SUS NECESIDADES DE SALUD, MEJORAR LA CALIDAD Y EL ACCESO A LOS SERVICIOS DE ATENCION A LA SALUD.</a:t>
            </a:r>
          </a:p>
        </p:txBody>
      </p:sp>
    </p:spTree>
    <p:extLst>
      <p:ext uri="{BB962C8B-B14F-4D97-AF65-F5344CB8AC3E}">
        <p14:creationId xmlns:p14="http://schemas.microsoft.com/office/powerpoint/2010/main" val="589596340"/>
      </p:ext>
    </p:extLst>
  </p:cSld>
  <p:clrMapOvr>
    <a:masterClrMapping/>
  </p:clrMapOvr>
</p:sld>
</file>

<file path=ppt/theme/theme1.xml><?xml version="1.0" encoding="utf-8"?>
<a:theme xmlns:a="http://schemas.openxmlformats.org/drawingml/2006/main" name="Profundidad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TM04033923[[fn=Profundidad]]</Template>
  <TotalTime>139</TotalTime>
  <Words>322</Words>
  <Application>Microsoft Office PowerPoint</Application>
  <PresentationFormat>Panorámica</PresentationFormat>
  <Paragraphs>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Corbel</vt:lpstr>
      <vt:lpstr>Profundidad</vt:lpstr>
      <vt:lpstr>ATENCION PRIMARIA  DE SALUD</vt:lpstr>
      <vt:lpstr>CENSOS: Se refieren a la recolección de datos sobre la población que es atendida en un centro de salud. OBJETIVOS: - Conocer mejor las características de la población.- Las necesidades de salud y los factores que influyen en ella, lo cual es fundamental para planificar y mejorar los servicios de salud. </vt:lpstr>
      <vt:lpstr>IMPONTANCIA DE LOS CENSOS EN APS  1) CONOCER A LA POBLACION: Permiten obtener información detallada sobre la población que se atiende , incluyendo datos demográficos, sociales, económicos y de salud.</vt:lpstr>
      <vt:lpstr>2) IDENTIFICAR NECESIDADES: Ayudan a identificar las NBI, necesidades especificas de salud, como la prevalencia de enfermedades crónicas , barreras de acceso a la atención y los factores de riesgos.  3) PLANIFICAR Y EVALUAR: Los  censales son esenciales para la planificación de programas de salud, asignación de recursos y evaluación de la efectividad de las intervenciones.</vt:lpstr>
      <vt:lpstr>4) MEJORAR LA ATENCION: Permite adaptar los servicios de atención a las necesidades  de la población , mejorando la calidad y el acceso a la salud.  INFORMACION QUE SE RECOLECTA EN EL CENSO:    -Datos Demográficos: Edad, Sexo, Lugar de residencia, Nivel educativo.    -Datos Sociales: Situación laboral, ingresos, tipo de vivienda, acceso a los servicios básicos.   </vt:lpstr>
      <vt:lpstr>- Datos de Salud: Enfermedades crónicas, cobertura de salud, tratamientos médicos. - Otros datos relevantes: Información sobre cultura, religión, las creencias y las practicas de salud de la población.</vt:lpstr>
      <vt:lpstr>LOS CENSOS EN APS SON UNA HERRAMIENTA FUNDAMENTAL PARA CONOCER A LA POBLACION, IDENTIFICAR SUS NECESIDADES DE SALUD, MEJORAR LA CALIDAD Y EL ACCESO A LOS SERVICIOS DE ATENCION A LA SALUD.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ATENCION PRIMARIA  DE SALUD</dc:title>
  <dc:creator>zulma_2023@hotmail.com</dc:creator>
  <cp:lastModifiedBy>zulma_2023@hotmail.com</cp:lastModifiedBy>
  <cp:revision>3</cp:revision>
  <dcterms:created xsi:type="dcterms:W3CDTF">2025-05-08T14:29:22Z</dcterms:created>
  <dcterms:modified xsi:type="dcterms:W3CDTF">2025-05-09T20:13:57Z</dcterms:modified>
</cp:coreProperties>
</file>