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232A583-916F-4C88-B351-D72A4317685E}"/>
              </a:ext>
            </a:extLst>
          </p:cNvPr>
          <p:cNvSpPr txBox="1">
            <a:spLocks/>
          </p:cNvSpPr>
          <p:nvPr/>
        </p:nvSpPr>
        <p:spPr>
          <a:xfrm>
            <a:off x="980662" y="377185"/>
            <a:ext cx="10641494" cy="1404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000" b="1" dirty="0"/>
              <a:t>HUESOS DE LOS MIEMBROS SUPERIORES DEL CUERPO HUMANO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86477CC-1C05-4429-AA86-79B9DE1485FE}"/>
              </a:ext>
            </a:extLst>
          </p:cNvPr>
          <p:cNvSpPr txBox="1">
            <a:spLocks/>
          </p:cNvSpPr>
          <p:nvPr/>
        </p:nvSpPr>
        <p:spPr>
          <a:xfrm>
            <a:off x="730939" y="2272248"/>
            <a:ext cx="11235773" cy="29358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dirty="0"/>
              <a:t>Los huesos de los miembros superiores o extremidades superiores, son los brazos, desde el hombro hasta las manos. Incluyendo la cintura escapular, el brazo, el antebrazo y la mano, y son fundamentales para la manipulación y la movilidad.</a:t>
            </a:r>
          </a:p>
        </p:txBody>
      </p:sp>
    </p:spTree>
    <p:extLst>
      <p:ext uri="{BB962C8B-B14F-4D97-AF65-F5344CB8AC3E}">
        <p14:creationId xmlns:p14="http://schemas.microsoft.com/office/powerpoint/2010/main" val="14144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7BC8C-E5AE-4D5F-8EE8-0FCCD3B7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039" y="792974"/>
            <a:ext cx="5532328" cy="1830584"/>
          </a:xfrm>
        </p:spPr>
        <p:txBody>
          <a:bodyPr>
            <a:noAutofit/>
          </a:bodyPr>
          <a:lstStyle/>
          <a:p>
            <a:r>
              <a:rPr lang="es-AR" b="1" dirty="0"/>
              <a:t>CADERA</a:t>
            </a:r>
            <a:r>
              <a:rPr lang="es-AR" dirty="0"/>
              <a:t>: HUESO DE LA PELVIS , Y EL FEMUR, CONECTA LA PIERNA CON EL TRNCO.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799A9A-8D45-414F-A029-D5BEA9679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AR" sz="2800" b="1" dirty="0"/>
              <a:t>FEMUR: </a:t>
            </a:r>
            <a:r>
              <a:rPr lang="es-AR" sz="2800" dirty="0"/>
              <a:t>CONECTA LA RODILLA ( ROTULA) CON LA CADERA, ES EL HUESO MAS GRANDE Y FUERTE DEL CUERPO HUMANO. ( MIDE ENTRE 45 A 50 CM)</a:t>
            </a:r>
            <a:endParaRPr lang="es-AR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F3C830-82D8-4B26-98D8-9C62EB82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405" y="675031"/>
            <a:ext cx="4699989" cy="46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BE6FE-E8A3-473E-82A4-37A713BD5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321905"/>
            <a:ext cx="11582400" cy="1239838"/>
          </a:xfrm>
        </p:spPr>
        <p:txBody>
          <a:bodyPr>
            <a:noAutofit/>
          </a:bodyPr>
          <a:lstStyle/>
          <a:p>
            <a:r>
              <a:rPr lang="es-AR" sz="2800" b="1" dirty="0"/>
              <a:t>RODILLA: </a:t>
            </a:r>
            <a:r>
              <a:rPr lang="es-AR" sz="2800" dirty="0"/>
              <a:t>(ROTULA)CONECTA EL FEMUR CON LA TIBIA Y EL PERONE</a:t>
            </a:r>
            <a:endParaRPr lang="es-AR" sz="2800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654F1-1139-4B72-B557-CD963C17743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1168" y="101462"/>
            <a:ext cx="12080832" cy="2247900"/>
          </a:xfrm>
        </p:spPr>
        <p:txBody>
          <a:bodyPr>
            <a:normAutofit/>
          </a:bodyPr>
          <a:lstStyle/>
          <a:p>
            <a:r>
              <a:rPr lang="es-AR" sz="2800" b="1" dirty="0"/>
              <a:t>PIERNA</a:t>
            </a:r>
            <a:r>
              <a:rPr lang="es-AR" sz="2800" dirty="0"/>
              <a:t>: ES EL SEGMENTO ENTRE LA ROTULA Y EL TOBILLO, SE ENCUENTRAN UBICADOS LA TIBIA Y EL PERRONE.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CD87A2-1FB3-4A28-9176-35A189B0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7" t="52741" r="9231" b="6861"/>
          <a:stretch/>
        </p:blipFill>
        <p:spPr>
          <a:xfrm>
            <a:off x="5054091" y="2122249"/>
            <a:ext cx="7098153" cy="46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81C3B-1418-4D34-ACC7-FC58711BFC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30300"/>
            <a:ext cx="5532438" cy="1830388"/>
          </a:xfrm>
        </p:spPr>
        <p:txBody>
          <a:bodyPr/>
          <a:lstStyle/>
          <a:p>
            <a:r>
              <a:rPr lang="es-AR" b="1" dirty="0"/>
              <a:t>TOBILLO</a:t>
            </a:r>
            <a:r>
              <a:rPr lang="es-AR" dirty="0"/>
              <a:t>: CONECTA LA PIERNA CON EL PIE.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9C813-047A-4BF3-AD38-702D365133E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3146425"/>
            <a:ext cx="5078478" cy="2003425"/>
          </a:xfrm>
        </p:spPr>
        <p:txBody>
          <a:bodyPr>
            <a:normAutofit/>
          </a:bodyPr>
          <a:lstStyle/>
          <a:p>
            <a:r>
              <a:rPr lang="es-AR" sz="3200" b="1" dirty="0"/>
              <a:t>PIE:</a:t>
            </a:r>
            <a:r>
              <a:rPr lang="es-AR" sz="3200" dirty="0"/>
              <a:t> FORMADO POR EL TARSO, METATARSO Y LAS FALANGES.</a:t>
            </a:r>
            <a:endParaRPr lang="es-AR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9BB86D-B866-4992-99FB-C940D52FB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5"/>
          <a:stretch/>
        </p:blipFill>
        <p:spPr>
          <a:xfrm>
            <a:off x="5078478" y="793750"/>
            <a:ext cx="7113522" cy="41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D62D8-8AE6-4300-ABDB-9691576B4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5262"/>
            <a:ext cx="6718852" cy="4098442"/>
          </a:xfrm>
        </p:spPr>
        <p:txBody>
          <a:bodyPr>
            <a:normAutofit/>
          </a:bodyPr>
          <a:lstStyle/>
          <a:p>
            <a:r>
              <a:rPr lang="es-AR" b="1" dirty="0"/>
              <a:t>   EL PIE:</a:t>
            </a:r>
            <a:r>
              <a:rPr lang="es-AR" dirty="0"/>
              <a:t>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 CONTIENE 3 PARTES PRINCIPALES: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   * TARSO</a:t>
            </a:r>
            <a:br>
              <a:rPr lang="es-AR" dirty="0"/>
            </a:br>
            <a:br>
              <a:rPr lang="es-AR" dirty="0"/>
            </a:br>
            <a:r>
              <a:rPr lang="es-AR" dirty="0"/>
              <a:t>   * METATARSO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   * FALANGES.</a:t>
            </a:r>
            <a:endParaRPr lang="es-A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AEF5AB-C36F-424F-986A-B5775BB5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2" r="8673" b="2775"/>
          <a:stretch/>
        </p:blipFill>
        <p:spPr>
          <a:xfrm>
            <a:off x="7275443" y="101668"/>
            <a:ext cx="4916557" cy="59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7B2A-3869-4C74-8953-45BA810B2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8665"/>
            <a:ext cx="12099235" cy="1830388"/>
          </a:xfrm>
        </p:spPr>
        <p:txBody>
          <a:bodyPr>
            <a:noAutofit/>
          </a:bodyPr>
          <a:lstStyle/>
          <a:p>
            <a:r>
              <a:rPr lang="es-AR" b="1" dirty="0"/>
              <a:t>TARSO: </a:t>
            </a:r>
            <a:r>
              <a:rPr lang="es-AR" dirty="0"/>
              <a:t>SE ENCUENTRA EN LA PARTE POSTERIOR DEL PIE CONTIENE SIETE HUESOS.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20ACFE-940D-4FFA-B4A0-3659BFCCFBC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1754947"/>
            <a:ext cx="12099235" cy="1451851"/>
          </a:xfrm>
        </p:spPr>
        <p:txBody>
          <a:bodyPr>
            <a:noAutofit/>
          </a:bodyPr>
          <a:lstStyle/>
          <a:p>
            <a:r>
              <a:rPr lang="es-AR" sz="3200" b="1" dirty="0"/>
              <a:t>METATARSO:</a:t>
            </a:r>
            <a:r>
              <a:rPr lang="es-AR" sz="3200" dirty="0"/>
              <a:t> ESTA FORMADO  POR CINCO HUESOS METARSIANOS, QUE SE ARTICULAN CON LAS FALANGES.</a:t>
            </a:r>
            <a:endParaRPr lang="es-AR" sz="32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9C0240-AC49-4527-B30D-56F051ABEF81}"/>
              </a:ext>
            </a:extLst>
          </p:cNvPr>
          <p:cNvSpPr txBox="1">
            <a:spLocks/>
          </p:cNvSpPr>
          <p:nvPr/>
        </p:nvSpPr>
        <p:spPr>
          <a:xfrm>
            <a:off x="192622" y="3326066"/>
            <a:ext cx="11986126" cy="15121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/>
              <a:t>FALANGES:</a:t>
            </a:r>
            <a:r>
              <a:rPr lang="es-AR" dirty="0"/>
              <a:t> SON LOS HUESOS DE LOS DEDOS DEL PIE, CADA DEDO TIENE TRES FALANGES, EXCEPTO EL PULGAR QUE TIENE DOS.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5088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F31DF2E-D034-40D2-91CD-6E6C0ACDA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82"/>
          <a:stretch/>
        </p:blipFill>
        <p:spPr>
          <a:xfrm>
            <a:off x="2456288" y="0"/>
            <a:ext cx="7279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EE4ACB-1036-4288-93C9-78694AD8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1" y="136268"/>
            <a:ext cx="10164417" cy="66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A57D04-8C9B-4EAF-9A76-F35B0411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8" y="-85035"/>
            <a:ext cx="9117496" cy="70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475C30-FE5E-4121-A6C2-CB6A7A41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58" y="1"/>
            <a:ext cx="9153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9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1E7A2-E648-482D-BDFA-0A71AA5C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7" y="450575"/>
            <a:ext cx="5386916" cy="2279374"/>
          </a:xfrm>
        </p:spPr>
        <p:txBody>
          <a:bodyPr>
            <a:noAutofit/>
          </a:bodyPr>
          <a:lstStyle/>
          <a:p>
            <a:r>
              <a:rPr lang="es-AR" b="1" dirty="0"/>
              <a:t>CINTURA ESCAPULAR</a:t>
            </a:r>
            <a:r>
              <a:rPr lang="es-AR" dirty="0"/>
              <a:t>: FORMADA POR LA </a:t>
            </a:r>
            <a:r>
              <a:rPr lang="es-AR" sz="2800" dirty="0"/>
              <a:t>ESCAPULA</a:t>
            </a:r>
            <a:r>
              <a:rPr lang="es-AR" dirty="0"/>
              <a:t> Y LA CLAVICULA, QUE CONECTAN EL MIEMBRO SUPERIOR AL TRONCO.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BAF8E1-5825-4AAF-8352-8153FD81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800" b="1" dirty="0"/>
              <a:t>BRAZO: </a:t>
            </a:r>
            <a:r>
              <a:rPr lang="es-AR" sz="2800" dirty="0"/>
              <a:t>DESDE EL HOMBRO HASTA EL CODO, QUE CONTIENE EL HUESO HUMERO.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C4D3FA-DD71-4B19-86C0-7BBC6484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59" y="143918"/>
            <a:ext cx="4490102" cy="57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A979C-4C0C-4A90-A281-B471F08D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32" y="0"/>
            <a:ext cx="5651959" cy="2681801"/>
          </a:xfrm>
        </p:spPr>
        <p:txBody>
          <a:bodyPr>
            <a:normAutofit/>
          </a:bodyPr>
          <a:lstStyle/>
          <a:p>
            <a:r>
              <a:rPr lang="es-AR" sz="2800" b="1" dirty="0"/>
              <a:t>El codo: </a:t>
            </a:r>
            <a:r>
              <a:rPr lang="es-AR" sz="2800" dirty="0"/>
              <a:t>une el brazo con el antebrazo, permitiendo la flexión y extensión de la extremidad.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B6E70B-603E-495E-9E0F-56D2985E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800" b="1" dirty="0"/>
              <a:t>EL ANTEBRAZO</a:t>
            </a:r>
            <a:r>
              <a:rPr lang="es-AR" sz="2800" dirty="0"/>
              <a:t>: DESDE EL CODO HASTA LA MUÑECA, INCLUYE EL RADIO Y EL CUBITO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1E5C63-99A9-486E-9F15-D42DFCE0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59" y="143918"/>
            <a:ext cx="4490102" cy="57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B962E-719C-4FF0-AAF4-5AD23A48A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859" y="327024"/>
            <a:ext cx="5997438" cy="4549775"/>
          </a:xfrm>
        </p:spPr>
        <p:txBody>
          <a:bodyPr>
            <a:normAutofit/>
          </a:bodyPr>
          <a:lstStyle/>
          <a:p>
            <a:r>
              <a:rPr lang="es-AR" b="1" dirty="0"/>
              <a:t>LA MANO: </a:t>
            </a:r>
            <a:br>
              <a:rPr lang="es-AR" b="1" dirty="0"/>
            </a:br>
            <a:br>
              <a:rPr lang="es-AR" b="1" dirty="0"/>
            </a:br>
            <a:r>
              <a:rPr lang="es-AR" dirty="0"/>
              <a:t>INCLUYE 3 GRUPOS: HUESOS DEL CARPO, (MUÑECA), METACARPOS ( HUESOS DE LA PALMA DE LA MANO)Y FALANGES ( HUESOS DE LOS DEDOS )PERMITEN LA MANIPULACION Y EL AGARRE.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1C65AF-3862-426E-88ED-6A324981B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893" y="0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9930F-496A-483E-ABE4-9BDECE19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73" y="1129513"/>
            <a:ext cx="5532328" cy="1830584"/>
          </a:xfrm>
        </p:spPr>
        <p:txBody>
          <a:bodyPr>
            <a:normAutofit/>
          </a:bodyPr>
          <a:lstStyle/>
          <a:p>
            <a:r>
              <a:rPr lang="es-AR" sz="2400" b="1" dirty="0"/>
              <a:t>HUESOS DEL CARPO</a:t>
            </a:r>
            <a:r>
              <a:rPr lang="es-AR" sz="2400" dirty="0"/>
              <a:t>: SON 8 HUESOS PEQUEÑOS, CON FORMA IRREGULAR QUE FORMAN LA MUÑECA Y CONECTAN LA MANO CON RL ANTEBRAZO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2172E-0666-4BC0-8F1A-2E0560CC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396" y="3145992"/>
            <a:ext cx="5524404" cy="2003742"/>
          </a:xfrm>
        </p:spPr>
        <p:txBody>
          <a:bodyPr>
            <a:noAutofit/>
          </a:bodyPr>
          <a:lstStyle/>
          <a:p>
            <a:r>
              <a:rPr lang="es-AR" sz="2400" b="1" dirty="0"/>
              <a:t>METACARPIANOS</a:t>
            </a:r>
            <a:r>
              <a:rPr lang="es-AR" sz="2400" dirty="0"/>
              <a:t>: SON 5 HUESOS QUE SE ENCUENTRAN EN LA PALMA DE LA MANO. SE ARTICULAN CON LOS HUESOS DEL CARPO Y CON LAS FALANGES.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CDE5EC-648A-411B-8740-1B99FFAE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750" y="162296"/>
            <a:ext cx="5063391" cy="653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3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66352-81DE-4697-B003-5EDB57DB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FALANGES</a:t>
            </a:r>
            <a:r>
              <a:rPr lang="es-AR" dirty="0"/>
              <a:t>: SON LOS HUESOS DE LOS DEDOS, CON TRES FALANGES EN CADA DEDO ( EXCEPTO EL PULGAR QUE TIENE DOS 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783B29-851C-47AE-828F-67509B2EB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200" dirty="0"/>
              <a:t>SE ARTICULAN CON LOS METACARPIANOS</a:t>
            </a:r>
            <a:r>
              <a:rPr lang="es-AR" sz="24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7F57E9-FF64-4FE0-926D-38C17FE9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33" y="162296"/>
            <a:ext cx="5063391" cy="653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9819-4690-47B8-BEDC-A96B160D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3600" b="1" dirty="0"/>
              <a:t>HUESOS DE LOS MIEMBROS INFERIORES DEL CUERPO HUMANO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CF7EE-C94D-4576-BC25-B22475B2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dirty="0"/>
              <a:t>LOS M. INFERIORES SON LAS EXTREMIDADES UBICADAS POR DEBAJO DE LA PELVIS, INCLUYENDO LA CADERA, EL MUSLO, LA RODILLA, LA PIERNA, EL TOBILLO Y EL PIE</a:t>
            </a:r>
            <a:r>
              <a:rPr lang="es-A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53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F62A9B-EEFD-457D-818F-9B8DB1AA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56" y="39756"/>
            <a:ext cx="5102087" cy="68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713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</TotalTime>
  <Words>470</Words>
  <Application>Microsoft Office PowerPoint</Application>
  <PresentationFormat>Panorámica</PresentationFormat>
  <Paragraphs>23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Galería</vt:lpstr>
      <vt:lpstr>Presentación de PowerPoint</vt:lpstr>
      <vt:lpstr>Presentación de PowerPoint</vt:lpstr>
      <vt:lpstr>CINTURA ESCAPULAR: FORMADA POR LA ESCAPULA Y LA CLAVICULA, QUE CONECTAN EL MIEMBRO SUPERIOR AL TRONCO.</vt:lpstr>
      <vt:lpstr>El codo: une el brazo con el antebrazo, permitiendo la flexión y extensión de la extremidad.</vt:lpstr>
      <vt:lpstr>LA MANO:   INCLUYE 3 GRUPOS: HUESOS DEL CARPO, (MUÑECA), METACARPOS ( HUESOS DE LA PALMA DE LA MANO)Y FALANGES ( HUESOS DE LOS DEDOS )PERMITEN LA MANIPULACION Y EL AGARRE.</vt:lpstr>
      <vt:lpstr>HUESOS DEL CARPO: SON 8 HUESOS PEQUEÑOS, CON FORMA IRREGULAR QUE FORMAN LA MUÑECA Y CONECTAN LA MANO CON RL ANTEBRAZO</vt:lpstr>
      <vt:lpstr>FALANGES: SON LOS HUESOS DE LOS DEDOS, CON TRES FALANGES EN CADA DEDO ( EXCEPTO EL PULGAR QUE TIENE DOS )</vt:lpstr>
      <vt:lpstr>HUESOS DE LOS MIEMBROS INFERIORES DEL CUERPO HUMANO</vt:lpstr>
      <vt:lpstr>Presentación de PowerPoint</vt:lpstr>
      <vt:lpstr>CADERA: HUESO DE LA PELVIS , Y EL FEMUR, CONECTA LA PIERNA CON EL TRNCO.</vt:lpstr>
      <vt:lpstr>RODILLA: (ROTULA)CONECTA EL FEMUR CON LA TIBIA Y EL PERONE</vt:lpstr>
      <vt:lpstr>TOBILLO: CONECTA LA PIERNA CON EL PIE.</vt:lpstr>
      <vt:lpstr>   EL PIE:    CONTIENE 3 PARTES PRINCIPALES:      * TARSO     * METATARSO      * FALANGES.</vt:lpstr>
      <vt:lpstr>TARSO: SE ENCUENTRA EN LA PARTE POSTERIOR DEL PIE CONTIENE SIETE HUESOS.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HUESOS DE LOS MIEMBROS SUPERIORES DEL CUERPO HUMANO</dc:title>
  <dc:creator>zulma_2023@hotmail.com</dc:creator>
  <cp:lastModifiedBy>zulma_2023@hotmail.com</cp:lastModifiedBy>
  <cp:revision>2</cp:revision>
  <dcterms:created xsi:type="dcterms:W3CDTF">2025-04-28T21:35:34Z</dcterms:created>
  <dcterms:modified xsi:type="dcterms:W3CDTF">2025-04-29T17:59:30Z</dcterms:modified>
</cp:coreProperties>
</file>