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AA903D-8CC5-91FC-56DD-8815FBC4A1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4004187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Arterias del Tronco Humano:</a:t>
            </a:r>
            <a:b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Las principales arterias del tronco son la aorta torácica y la aorta abdominal, con sus ramas como el tronco cefálico, arterias  mesentéricas y arterias iliacas.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Las venas principales son la vena cava superior, la vena cava inferior  y sus tributarias, como la vena lumbares, renales, gonadales y suprarrenales.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C1DC14-F7A8-53ED-531A-5831C9BF7A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589213" y="6975987"/>
            <a:ext cx="8915399" cy="162232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3709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A9E665-D9DC-2ACC-5917-4B685F5EA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0"/>
            <a:ext cx="8911687" cy="6592529"/>
          </a:xfrm>
        </p:spPr>
        <p:txBody>
          <a:bodyPr>
            <a:noAutofit/>
          </a:bodyPr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Arterias Principales:</a:t>
            </a: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-Aorta Torácica: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Continua la aorta después del arco aórtico y se dirige hacia el abdomen.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Aorta Abdominal: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Se encuentra en el abdomen y se divide en las arterias iliacas comunes, que a su vez se dividen en iliacas interna y externa.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Tronco Celiaco: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Se divide en las arterias hepática, esplénica y gástrica izquierda.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75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D801F6-5F0F-83CB-90F8-D144DB0BA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666567"/>
            <a:ext cx="8911687" cy="4380271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-Arteria Mesentéricas Superior e Inferior: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Irrigan intestino delgado y grueso.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-Arterias Iliacas Comunes: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Se dividen en arterias iliacas interna y externa.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884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9356980-2A80-B662-0FBB-46FAEC8B2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232" y="1"/>
            <a:ext cx="73446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959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85B06A-A54C-6DB0-0B87-7E03A32FC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5201503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Principales Venas:</a:t>
            </a:r>
            <a:b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Vena Cava Superior: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Recibe sangre desoxigenada de la cabeza, cuello, tórax y extremidades superiores.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- Vena Cava Inferior: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 Recibe sangre desoxigenada de la mitad inferior del cuerpo, incluyendo los órganos abdominales y las extremidades inferiores. </a:t>
            </a: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87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02BFA7-2950-A8ED-43C4-3AE4F1B20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489586"/>
            <a:ext cx="8911687" cy="4645743"/>
          </a:xfrm>
        </p:spPr>
        <p:txBody>
          <a:bodyPr>
            <a:norm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Venas Lumbares: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Drenan la pared abdominal posterior.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Venas Renales: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Drenan los riñones.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-Venas Gonadales: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Drenan los ovarios en las mujeres y los testículos en los hombres.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08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126469-8A58-C292-3845-74B26D656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032387"/>
            <a:ext cx="8911687" cy="4866968"/>
          </a:xfrm>
        </p:spPr>
        <p:txBody>
          <a:bodyPr>
            <a:noAutofit/>
          </a:bodyPr>
          <a:lstStyle/>
          <a:p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Venas Suprarrenales: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Drenan las glándulas suprarrenales.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Vena Porta: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Drena la sangre del intestino delgado, grueso y otros órganos abdominales.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-Venas Hepáticas: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Drenan la sangre del hígado hacia la vena cava inferior.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6986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20E5EA-B225-ED11-3BDA-CA0431286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710813"/>
            <a:ext cx="8911687" cy="3052915"/>
          </a:xfrm>
        </p:spPr>
        <p:txBody>
          <a:bodyPr/>
          <a:lstStyle/>
          <a:p>
            <a:pPr algn="ctr"/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Las venas y arterias principales del tronco forman parte de la circulación sistémica, llevan sangre oxigenada de vuelta al corazón para ser distribuida por todo el cuerpo.</a:t>
            </a:r>
          </a:p>
        </p:txBody>
      </p:sp>
    </p:spTree>
    <p:extLst>
      <p:ext uri="{BB962C8B-B14F-4D97-AF65-F5344CB8AC3E}">
        <p14:creationId xmlns:p14="http://schemas.microsoft.com/office/powerpoint/2010/main" val="850863324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</TotalTime>
  <Words>331</Words>
  <Application>Microsoft Office PowerPoint</Application>
  <PresentationFormat>Panorámica</PresentationFormat>
  <Paragraphs>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Espiral</vt:lpstr>
      <vt:lpstr>Arterias del Tronco Humano:   Las principales arterias del tronco son la aorta torácica y la aorta abdominal, con sus ramas como el tronco cefálico, arterias  mesentéricas y arterias iliacas. Las venas principales son la vena cava superior, la vena cava inferior  y sus tributarias, como la vena lumbares, renales, gonadales y suprarrenales.  </vt:lpstr>
      <vt:lpstr>Arterias Principales:  -Aorta Torácica: Continua la aorta después del arco aórtico y se dirige hacia el abdomen. - Aorta Abdominal: Se encuentra en el abdomen y se divide en las arterias iliacas comunes, que a su vez se dividen en iliacas interna y externa. - Tronco Celiaco: Se divide en las arterias hepática, esplénica y gástrica izquierda. </vt:lpstr>
      <vt:lpstr>-Arteria Mesentéricas Superior e Inferior: Irrigan intestino delgado y grueso.  -Arterias Iliacas Comunes: Se dividen en arterias iliacas interna y externa.</vt:lpstr>
      <vt:lpstr>Presentación de PowerPoint</vt:lpstr>
      <vt:lpstr>Principales Venas:  - Vena Cava Superior: Recibe sangre desoxigenada de la cabeza, cuello, tórax y extremidades superiores.  - Vena Cava Inferior: Recibe sangre desoxigenada de la mitad inferior del cuerpo, incluyendo los órganos abdominales y las extremidades inferiores. </vt:lpstr>
      <vt:lpstr>- Venas Lumbares: Drenan la pared abdominal posterior.  - Venas Renales: Drenan los riñones.  -Venas Gonadales: Drenan los ovarios en las mujeres y los testículos en los hombres.</vt:lpstr>
      <vt:lpstr>- Venas Suprarrenales: Drenan las glándulas suprarrenales.  - Vena Porta: Drena la sangre del intestino delgado, grueso y otros órganos abdominales.  -Venas Hepáticas: Drenan la sangre del hígado hacia la vena cava inferior. </vt:lpstr>
      <vt:lpstr>Las venas y arterias principales del tronco forman parte de la circulación sistémica, llevan sangre oxigenada de vuelta al corazón para ser distribuida por todo el cuerpo.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7</cp:revision>
  <dcterms:created xsi:type="dcterms:W3CDTF">2025-06-08T22:24:12Z</dcterms:created>
  <dcterms:modified xsi:type="dcterms:W3CDTF">2025-06-10T23:34:11Z</dcterms:modified>
</cp:coreProperties>
</file>