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0FA1EC-F80B-449F-84F5-3452D9E51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1"/>
            <a:ext cx="9144000" cy="5617651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Glándulas Tiroides y Paratiroides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Glándula Tiroides tiene forma de mariposa, ubicada en la base de la garganta, sobre la tráquea. Consta de dos lóbulos laterales y un istmo central.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Las Glándulas Paratiroides son cuatro pequeños órganos, cada uno del tamaño de un guisante, situados generalmente en la parte posterior de la tiroides, dos superiores y dos inferiores.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512747-C5BF-A9D9-C897-BBBBE6E7F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524000" y="7034980"/>
            <a:ext cx="9144000" cy="206478"/>
          </a:xfrm>
        </p:spPr>
        <p:txBody>
          <a:bodyPr>
            <a:normAutofit fontScale="32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60436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94ACE1-F97F-9831-4FBF-C0F7615AD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9651"/>
            <a:ext cx="10515600" cy="4350775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Glándulas Tiroides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Ubicación: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Se encuentra en el cuello, delante de la tráquea, aproximadamente media pulgada debajo de la nuez de Adán ( cartílago tiroides).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Forma: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Tiene forma de mariposa, con dos lóbulos que se extienden hacia abajo.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767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6E70DAA-22EB-565F-F925-8090F7EA39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7924"/>
            <a:ext cx="6447785" cy="427703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6743455-412D-8161-F7E1-3BB4FAEE6D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27778" y="3731341"/>
            <a:ext cx="797302" cy="60468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F6A720E-AF20-1D51-72A2-E5D251FDEA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6226" y="1238866"/>
            <a:ext cx="4721542" cy="386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539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7E4C52-6B84-ADA7-ABDF-857F19937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7638"/>
            <a:ext cx="10515600" cy="4380272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Istmo: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Un puente de tejido delgado llamado istmo conecta los dos lóbulos en la parte frontal.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Función: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Produce hormonas tiroideas( tiroxina y la triyodotironina) que regulan el metabolismo , el crecimiento y el desarrollo.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753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14919D-CB32-5826-36C3-2C1815FAA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4117"/>
            <a:ext cx="10515600" cy="474898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Glándulas Paratiroides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Ubicación: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Se encuentran adheridas a la superficie posterior de cada lóbulo tiroideo.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Numero y Posición: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Generalmente hay cuatro glándulas: dos superiores y dos inferiores, aunque su posición puede variar.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Apariencia: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Tienen una apariencia lisa y encapsulada, diferente a la superficie lobulada de la tiroides, y suelen ser de color marrón claro.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805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480C10-C231-E29E-81BB-12CD0788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1315"/>
            <a:ext cx="10515600" cy="3008671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Función: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Produce la hormona paratiroidea(PTH), que es esencial para regular los niveles de calcio ( Ca) en la sangre, controlando su liberación de los huesos, su absorción en los intestinos y se excreción por los riñones.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121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278</Words>
  <Application>Microsoft Office PowerPoint</Application>
  <PresentationFormat>Panorámica</PresentationFormat>
  <Paragraphs>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de Office</vt:lpstr>
      <vt:lpstr>Glándulas Tiroides y Paratiroides  La Glándula Tiroides tiene forma de mariposa, ubicada en la base de la garganta, sobre la tráquea. Consta de dos lóbulos laterales y un istmo central. Las Glándulas Paratiroides son cuatro pequeños órganos, cada uno del tamaño de un guisante, situados generalmente en la parte posterior de la tiroides, dos superiores y dos inferiores.   </vt:lpstr>
      <vt:lpstr>Glándulas Tiroides  Ubicación: Se encuentra en el cuello, delante de la tráquea, aproximadamente media pulgada debajo de la nuez de Adán ( cartílago tiroides).  Forma: Tiene forma de mariposa, con dos lóbulos que se extienden hacia abajo.</vt:lpstr>
      <vt:lpstr>Presentación de PowerPoint</vt:lpstr>
      <vt:lpstr>Istmo: Un puente de tejido delgado llamado istmo conecta los dos lóbulos en la parte frontal.  Función: Produce hormonas tiroideas( tiroxina y la triyodotironina) que regulan el metabolismo , el crecimiento y el desarrollo. </vt:lpstr>
      <vt:lpstr>Glándulas Paratiroides  Ubicación: Se encuentran adheridas a la superficie posterior de cada lóbulo tiroideo.  Numero y Posición: Generalmente hay cuatro glándulas: dos superiores y dos inferiores, aunque su posición puede variar.  Apariencia: Tienen una apariencia lisa y encapsulada, diferente a la superficie lobulada de la tiroides, y suelen ser de color marrón claro. </vt:lpstr>
      <vt:lpstr>Función: Produce la hormona paratiroidea(PTH), que es esencial para regular los niveles de calcio ( Ca) en la sangre, controlando su liberación de los huesos, su absorción en los intestinos y se excreción por los riñones.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Glándulas Tiroides y Paratiroides  La Glándula Tiroides tiene forma de mariposa, ubicada en la base de la garganta, sobre la tráquea. Consta de dos lóbulos laterales y un istmo central. Las Glándulas Paratiroides son cuatro pequeños órganos, cada uno del tamaño de un guisante, situados generalmente en la parte posterior de la tiroides, dos superiores y dos inferiores.   </dc:title>
  <dc:creator>zulma_2023@hotmail.com</dc:creator>
  <cp:lastModifiedBy>MSP-PUERTA DEL SOL</cp:lastModifiedBy>
  <cp:revision>5</cp:revision>
  <dcterms:created xsi:type="dcterms:W3CDTF">2025-09-07T21:46:26Z</dcterms:created>
  <dcterms:modified xsi:type="dcterms:W3CDTF">2025-09-15T13:02:22Z</dcterms:modified>
</cp:coreProperties>
</file>