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626F41-3BEE-4382-921F-E4632E9CFBA0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040D15E5-0775-46BE-9224-A8327824D464}">
      <dgm:prSet phldrT="[Texto]" phldr="1"/>
      <dgm:spPr>
        <a:solidFill>
          <a:schemeClr val="bg1">
            <a:lumMod val="65000"/>
          </a:schemeClr>
        </a:solidFill>
      </dgm:spPr>
      <dgm:t>
        <a:bodyPr/>
        <a:lstStyle/>
        <a:p>
          <a:endParaRPr lang="es-AR" dirty="0"/>
        </a:p>
      </dgm:t>
    </dgm:pt>
    <dgm:pt modelId="{BCAA1142-9F8F-4528-8BA7-08015617BB32}" type="parTrans" cxnId="{25BE66BD-9E36-4D2D-A361-FCA87F03C859}">
      <dgm:prSet/>
      <dgm:spPr/>
      <dgm:t>
        <a:bodyPr/>
        <a:lstStyle/>
        <a:p>
          <a:endParaRPr lang="es-AR"/>
        </a:p>
      </dgm:t>
    </dgm:pt>
    <dgm:pt modelId="{0F68044B-C311-420A-A472-3609D6499241}" type="sibTrans" cxnId="{25BE66BD-9E36-4D2D-A361-FCA87F03C859}">
      <dgm:prSet/>
      <dgm:spPr/>
      <dgm:t>
        <a:bodyPr/>
        <a:lstStyle/>
        <a:p>
          <a:endParaRPr lang="es-AR"/>
        </a:p>
      </dgm:t>
    </dgm:pt>
    <dgm:pt modelId="{EAF07280-C064-434C-BC2F-E59E27612804}">
      <dgm:prSet phldrT="[Texto]" custT="1"/>
      <dgm:spPr/>
      <dgm:t>
        <a:bodyPr/>
        <a:lstStyle/>
        <a:p>
          <a:r>
            <a:rPr lang="es-AR" sz="2900" dirty="0" smtClean="0">
              <a:solidFill>
                <a:schemeClr val="tx1"/>
              </a:solidFill>
            </a:rPr>
            <a:t>SUJETO</a:t>
          </a:r>
        </a:p>
        <a:p>
          <a:r>
            <a:rPr lang="es-AR" sz="2900" dirty="0" smtClean="0">
              <a:solidFill>
                <a:schemeClr val="tx1"/>
              </a:solidFill>
            </a:rPr>
            <a:t>ACTIVO</a:t>
          </a:r>
        </a:p>
        <a:p>
          <a:r>
            <a:rPr lang="es-AR" sz="1800" dirty="0" smtClean="0">
              <a:solidFill>
                <a:schemeClr val="tx1"/>
              </a:solidFill>
            </a:rPr>
            <a:t>EL QUE TIENE EL DERECHO DE EXIGIR ALGO</a:t>
          </a:r>
          <a:endParaRPr lang="es-AR" sz="1800" dirty="0">
            <a:solidFill>
              <a:schemeClr val="tx1"/>
            </a:solidFill>
          </a:endParaRPr>
        </a:p>
      </dgm:t>
    </dgm:pt>
    <dgm:pt modelId="{E15B0238-0987-47A3-B3F4-43356B3D4408}" type="parTrans" cxnId="{4AF4518F-48FB-4507-BD70-B3022D3DF7C0}">
      <dgm:prSet/>
      <dgm:spPr/>
      <dgm:t>
        <a:bodyPr/>
        <a:lstStyle/>
        <a:p>
          <a:endParaRPr lang="es-AR"/>
        </a:p>
      </dgm:t>
    </dgm:pt>
    <dgm:pt modelId="{C7E01065-4169-450B-B050-90E52BD790C0}" type="sibTrans" cxnId="{4AF4518F-48FB-4507-BD70-B3022D3DF7C0}">
      <dgm:prSet/>
      <dgm:spPr/>
      <dgm:t>
        <a:bodyPr/>
        <a:lstStyle/>
        <a:p>
          <a:endParaRPr lang="es-AR"/>
        </a:p>
      </dgm:t>
    </dgm:pt>
    <dgm:pt modelId="{B3621B91-CF4A-4971-B750-61FB65A84855}">
      <dgm:prSet phldrT="[Texto]" phldr="1"/>
      <dgm:spPr>
        <a:solidFill>
          <a:schemeClr val="bg1">
            <a:lumMod val="65000"/>
          </a:schemeClr>
        </a:solidFill>
      </dgm:spPr>
      <dgm:t>
        <a:bodyPr/>
        <a:lstStyle/>
        <a:p>
          <a:endParaRPr lang="es-AR" dirty="0"/>
        </a:p>
      </dgm:t>
    </dgm:pt>
    <dgm:pt modelId="{15085CFE-9351-47A5-B202-0879424DA5AE}" type="parTrans" cxnId="{87D2001D-D97B-4C2F-A8F1-E6AB0623E857}">
      <dgm:prSet/>
      <dgm:spPr/>
      <dgm:t>
        <a:bodyPr/>
        <a:lstStyle/>
        <a:p>
          <a:endParaRPr lang="es-AR"/>
        </a:p>
      </dgm:t>
    </dgm:pt>
    <dgm:pt modelId="{47A287D6-35EF-4812-B1E3-F4C24E8012A7}" type="sibTrans" cxnId="{87D2001D-D97B-4C2F-A8F1-E6AB0623E857}">
      <dgm:prSet/>
      <dgm:spPr/>
      <dgm:t>
        <a:bodyPr/>
        <a:lstStyle/>
        <a:p>
          <a:endParaRPr lang="es-AR"/>
        </a:p>
      </dgm:t>
    </dgm:pt>
    <dgm:pt modelId="{1ECFDBD9-EE0F-4AB1-9292-FD3DD22E8CD4}">
      <dgm:prSet phldrT="[Texto]" custT="1"/>
      <dgm:spPr/>
      <dgm:t>
        <a:bodyPr/>
        <a:lstStyle/>
        <a:p>
          <a:r>
            <a:rPr lang="es-AR" sz="2700" dirty="0" smtClean="0">
              <a:solidFill>
                <a:schemeClr val="tx1"/>
              </a:solidFill>
            </a:rPr>
            <a:t>SUJETO PASIVO</a:t>
          </a:r>
        </a:p>
        <a:p>
          <a:r>
            <a:rPr lang="es-AR" sz="1800" dirty="0" smtClean="0">
              <a:solidFill>
                <a:schemeClr val="tx1"/>
              </a:solidFill>
            </a:rPr>
            <a:t>EL QUE TIENE LA OBLIGACIÓN DE CUMPLIR</a:t>
          </a:r>
          <a:endParaRPr lang="es-AR" sz="1800" dirty="0">
            <a:solidFill>
              <a:schemeClr val="tx1"/>
            </a:solidFill>
          </a:endParaRPr>
        </a:p>
      </dgm:t>
    </dgm:pt>
    <dgm:pt modelId="{BD6A3DA0-468B-4DEB-B88C-B804441419DF}" type="parTrans" cxnId="{4187D6E4-5A6E-414C-85E3-0BB97486A5E8}">
      <dgm:prSet/>
      <dgm:spPr/>
      <dgm:t>
        <a:bodyPr/>
        <a:lstStyle/>
        <a:p>
          <a:endParaRPr lang="es-AR"/>
        </a:p>
      </dgm:t>
    </dgm:pt>
    <dgm:pt modelId="{C29FB53B-E2D8-495A-90B4-2F036724D8E3}" type="sibTrans" cxnId="{4187D6E4-5A6E-414C-85E3-0BB97486A5E8}">
      <dgm:prSet/>
      <dgm:spPr/>
      <dgm:t>
        <a:bodyPr/>
        <a:lstStyle/>
        <a:p>
          <a:endParaRPr lang="es-AR"/>
        </a:p>
      </dgm:t>
    </dgm:pt>
    <dgm:pt modelId="{779D350C-337C-4F6E-B5D3-DED6E6D6E8A0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endParaRPr lang="es-AR" dirty="0"/>
        </a:p>
      </dgm:t>
    </dgm:pt>
    <dgm:pt modelId="{26976109-7065-4526-996A-791C175773AA}" type="parTrans" cxnId="{2AEA9379-7881-411A-802F-B2C6DC8FED1E}">
      <dgm:prSet/>
      <dgm:spPr/>
      <dgm:t>
        <a:bodyPr/>
        <a:lstStyle/>
        <a:p>
          <a:endParaRPr lang="es-AR"/>
        </a:p>
      </dgm:t>
    </dgm:pt>
    <dgm:pt modelId="{B00C0CC9-398F-4F1C-8456-C8B3811DF2A5}" type="sibTrans" cxnId="{2AEA9379-7881-411A-802F-B2C6DC8FED1E}">
      <dgm:prSet/>
      <dgm:spPr/>
      <dgm:t>
        <a:bodyPr/>
        <a:lstStyle/>
        <a:p>
          <a:endParaRPr lang="es-AR"/>
        </a:p>
      </dgm:t>
    </dgm:pt>
    <dgm:pt modelId="{67BF4D79-549C-40AF-A4CD-28CD5066D818}">
      <dgm:prSet phldrT="[Texto]" custT="1"/>
      <dgm:spPr/>
      <dgm:t>
        <a:bodyPr/>
        <a:lstStyle/>
        <a:p>
          <a:r>
            <a:rPr lang="es-AR" sz="2700" dirty="0" smtClean="0">
              <a:solidFill>
                <a:schemeClr val="tx1"/>
              </a:solidFill>
            </a:rPr>
            <a:t>EL OBJETO</a:t>
          </a:r>
        </a:p>
        <a:p>
          <a:r>
            <a:rPr lang="es-AR" sz="1800" dirty="0" smtClean="0">
              <a:solidFill>
                <a:schemeClr val="tx1"/>
              </a:solidFill>
            </a:rPr>
            <a:t>ESA OBLIGACIÓN QUE PUEDE CONSISTIR EN DAR, HACER O NO HACER.</a:t>
          </a:r>
          <a:endParaRPr lang="es-AR" sz="1800" dirty="0">
            <a:solidFill>
              <a:schemeClr val="tx1"/>
            </a:solidFill>
          </a:endParaRPr>
        </a:p>
      </dgm:t>
    </dgm:pt>
    <dgm:pt modelId="{03165A30-43C0-41D4-A008-70F3E49CE555}" type="parTrans" cxnId="{AE50886E-71A8-41A0-802E-0E9B55FAA21A}">
      <dgm:prSet/>
      <dgm:spPr/>
      <dgm:t>
        <a:bodyPr/>
        <a:lstStyle/>
        <a:p>
          <a:endParaRPr lang="es-AR"/>
        </a:p>
      </dgm:t>
    </dgm:pt>
    <dgm:pt modelId="{96A87EAC-387C-4ADE-A0CD-7A22CB22839F}" type="sibTrans" cxnId="{AE50886E-71A8-41A0-802E-0E9B55FAA21A}">
      <dgm:prSet/>
      <dgm:spPr/>
      <dgm:t>
        <a:bodyPr/>
        <a:lstStyle/>
        <a:p>
          <a:endParaRPr lang="es-AR"/>
        </a:p>
      </dgm:t>
    </dgm:pt>
    <dgm:pt modelId="{5E471705-D306-4FFA-A432-8611BCCFEE45}" type="pres">
      <dgm:prSet presAssocID="{09626F41-3BEE-4382-921F-E4632E9CFBA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C3CB5503-597A-4B4E-A57D-46D0E5A0E91E}" type="pres">
      <dgm:prSet presAssocID="{040D15E5-0775-46BE-9224-A8327824D464}" presName="compositeNode" presStyleCnt="0">
        <dgm:presLayoutVars>
          <dgm:bulletEnabled val="1"/>
        </dgm:presLayoutVars>
      </dgm:prSet>
      <dgm:spPr/>
    </dgm:pt>
    <dgm:pt modelId="{BFA41FD1-65D0-4515-9FF9-972DDDB2EF6D}" type="pres">
      <dgm:prSet presAssocID="{040D15E5-0775-46BE-9224-A8327824D464}" presName="bgRect" presStyleLbl="node1" presStyleIdx="0" presStyleCnt="3"/>
      <dgm:spPr/>
      <dgm:t>
        <a:bodyPr/>
        <a:lstStyle/>
        <a:p>
          <a:endParaRPr lang="es-AR"/>
        </a:p>
      </dgm:t>
    </dgm:pt>
    <dgm:pt modelId="{C6B62E87-4ACB-4DE5-86D7-2952E0E16760}" type="pres">
      <dgm:prSet presAssocID="{040D15E5-0775-46BE-9224-A8327824D464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80004F5-60A2-4551-8FD1-E9045A154B51}" type="pres">
      <dgm:prSet presAssocID="{040D15E5-0775-46BE-9224-A8327824D464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30C9215-FA2C-43F4-B34D-CD52D533F440}" type="pres">
      <dgm:prSet presAssocID="{0F68044B-C311-420A-A472-3609D6499241}" presName="hSp" presStyleCnt="0"/>
      <dgm:spPr/>
    </dgm:pt>
    <dgm:pt modelId="{446316A5-D7B2-4C13-A0A2-A0F605912A52}" type="pres">
      <dgm:prSet presAssocID="{0F68044B-C311-420A-A472-3609D6499241}" presName="vProcSp" presStyleCnt="0"/>
      <dgm:spPr/>
    </dgm:pt>
    <dgm:pt modelId="{FCE801D0-B5B7-4F5B-B046-81E90624A242}" type="pres">
      <dgm:prSet presAssocID="{0F68044B-C311-420A-A472-3609D6499241}" presName="vSp1" presStyleCnt="0"/>
      <dgm:spPr/>
    </dgm:pt>
    <dgm:pt modelId="{BA2F57F5-680F-4D7A-BE1A-186AC5103FB5}" type="pres">
      <dgm:prSet presAssocID="{0F68044B-C311-420A-A472-3609D6499241}" presName="simulatedConn" presStyleLbl="solidFgAcc1" presStyleIdx="0" presStyleCnt="2" custLinFactY="100000" custLinFactNeighborX="-4159" custLinFactNeighborY="174450"/>
      <dgm:spPr/>
    </dgm:pt>
    <dgm:pt modelId="{12B0B094-8C26-4AA1-B33D-B8EA955CADDC}" type="pres">
      <dgm:prSet presAssocID="{0F68044B-C311-420A-A472-3609D6499241}" presName="vSp2" presStyleCnt="0"/>
      <dgm:spPr/>
    </dgm:pt>
    <dgm:pt modelId="{CD35B3F1-01B7-4EAA-8007-4B796A578A20}" type="pres">
      <dgm:prSet presAssocID="{0F68044B-C311-420A-A472-3609D6499241}" presName="sibTrans" presStyleCnt="0"/>
      <dgm:spPr/>
    </dgm:pt>
    <dgm:pt modelId="{F5AA7C09-2713-4C1F-8B8E-6635407EBEEB}" type="pres">
      <dgm:prSet presAssocID="{B3621B91-CF4A-4971-B750-61FB65A84855}" presName="compositeNode" presStyleCnt="0">
        <dgm:presLayoutVars>
          <dgm:bulletEnabled val="1"/>
        </dgm:presLayoutVars>
      </dgm:prSet>
      <dgm:spPr/>
    </dgm:pt>
    <dgm:pt modelId="{4F9EBB4B-EBFD-4CC6-9D2F-97C4EEAAE22E}" type="pres">
      <dgm:prSet presAssocID="{B3621B91-CF4A-4971-B750-61FB65A84855}" presName="bgRect" presStyleLbl="node1" presStyleIdx="1" presStyleCnt="3" custScaleX="96253"/>
      <dgm:spPr/>
      <dgm:t>
        <a:bodyPr/>
        <a:lstStyle/>
        <a:p>
          <a:endParaRPr lang="es-AR"/>
        </a:p>
      </dgm:t>
    </dgm:pt>
    <dgm:pt modelId="{38089841-C347-4B42-8C07-4ABB0B9BF5CB}" type="pres">
      <dgm:prSet presAssocID="{B3621B91-CF4A-4971-B750-61FB65A84855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D4A5045-7BDF-4672-BB72-009DC1041F66}" type="pres">
      <dgm:prSet presAssocID="{B3621B91-CF4A-4971-B750-61FB65A8485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577EF18-0673-4249-8042-D49598566EDB}" type="pres">
      <dgm:prSet presAssocID="{47A287D6-35EF-4812-B1E3-F4C24E8012A7}" presName="hSp" presStyleCnt="0"/>
      <dgm:spPr/>
    </dgm:pt>
    <dgm:pt modelId="{977811F9-FDC6-44AB-9950-7877C8378628}" type="pres">
      <dgm:prSet presAssocID="{47A287D6-35EF-4812-B1E3-F4C24E8012A7}" presName="vProcSp" presStyleCnt="0"/>
      <dgm:spPr/>
    </dgm:pt>
    <dgm:pt modelId="{1CAC4894-F6E4-4143-82CC-11B2C6C8155E}" type="pres">
      <dgm:prSet presAssocID="{47A287D6-35EF-4812-B1E3-F4C24E8012A7}" presName="vSp1" presStyleCnt="0"/>
      <dgm:spPr/>
    </dgm:pt>
    <dgm:pt modelId="{FA333F22-CFD0-4712-826C-04E9BB5158C3}" type="pres">
      <dgm:prSet presAssocID="{47A287D6-35EF-4812-B1E3-F4C24E8012A7}" presName="simulatedConn" presStyleLbl="solidFgAcc1" presStyleIdx="1" presStyleCnt="2" custLinFactY="100000" custLinFactNeighborX="21063" custLinFactNeighborY="174450"/>
      <dgm:spPr/>
    </dgm:pt>
    <dgm:pt modelId="{746BDD75-F99F-4C11-A419-CA3399915C2C}" type="pres">
      <dgm:prSet presAssocID="{47A287D6-35EF-4812-B1E3-F4C24E8012A7}" presName="vSp2" presStyleCnt="0"/>
      <dgm:spPr/>
    </dgm:pt>
    <dgm:pt modelId="{45765C0A-037A-4266-B3EB-5E70C109B409}" type="pres">
      <dgm:prSet presAssocID="{47A287D6-35EF-4812-B1E3-F4C24E8012A7}" presName="sibTrans" presStyleCnt="0"/>
      <dgm:spPr/>
    </dgm:pt>
    <dgm:pt modelId="{9CA5984A-F7DA-4E4A-8409-E8E95FCA7406}" type="pres">
      <dgm:prSet presAssocID="{779D350C-337C-4F6E-B5D3-DED6E6D6E8A0}" presName="compositeNode" presStyleCnt="0">
        <dgm:presLayoutVars>
          <dgm:bulletEnabled val="1"/>
        </dgm:presLayoutVars>
      </dgm:prSet>
      <dgm:spPr/>
    </dgm:pt>
    <dgm:pt modelId="{76E85567-210C-45D8-B5A2-CF9F7A051DB7}" type="pres">
      <dgm:prSet presAssocID="{779D350C-337C-4F6E-B5D3-DED6E6D6E8A0}" presName="bgRect" presStyleLbl="node1" presStyleIdx="2" presStyleCnt="3"/>
      <dgm:spPr/>
      <dgm:t>
        <a:bodyPr/>
        <a:lstStyle/>
        <a:p>
          <a:endParaRPr lang="es-AR"/>
        </a:p>
      </dgm:t>
    </dgm:pt>
    <dgm:pt modelId="{778FDD7E-6DB1-4440-9CCF-C02C3984D20E}" type="pres">
      <dgm:prSet presAssocID="{779D350C-337C-4F6E-B5D3-DED6E6D6E8A0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417011D-C0E8-4565-A96C-8611D2A223F7}" type="pres">
      <dgm:prSet presAssocID="{779D350C-337C-4F6E-B5D3-DED6E6D6E8A0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AF4518F-48FB-4507-BD70-B3022D3DF7C0}" srcId="{040D15E5-0775-46BE-9224-A8327824D464}" destId="{EAF07280-C064-434C-BC2F-E59E27612804}" srcOrd="0" destOrd="0" parTransId="{E15B0238-0987-47A3-B3F4-43356B3D4408}" sibTransId="{C7E01065-4169-450B-B050-90E52BD790C0}"/>
    <dgm:cxn modelId="{AB40C3CA-5020-4633-9732-49C5DA3E717F}" type="presOf" srcId="{EAF07280-C064-434C-BC2F-E59E27612804}" destId="{780004F5-60A2-4551-8FD1-E9045A154B51}" srcOrd="0" destOrd="0" presId="urn:microsoft.com/office/officeart/2005/8/layout/hProcess7"/>
    <dgm:cxn modelId="{25BE66BD-9E36-4D2D-A361-FCA87F03C859}" srcId="{09626F41-3BEE-4382-921F-E4632E9CFBA0}" destId="{040D15E5-0775-46BE-9224-A8327824D464}" srcOrd="0" destOrd="0" parTransId="{BCAA1142-9F8F-4528-8BA7-08015617BB32}" sibTransId="{0F68044B-C311-420A-A472-3609D6499241}"/>
    <dgm:cxn modelId="{4187D6E4-5A6E-414C-85E3-0BB97486A5E8}" srcId="{B3621B91-CF4A-4971-B750-61FB65A84855}" destId="{1ECFDBD9-EE0F-4AB1-9292-FD3DD22E8CD4}" srcOrd="0" destOrd="0" parTransId="{BD6A3DA0-468B-4DEB-B88C-B804441419DF}" sibTransId="{C29FB53B-E2D8-495A-90B4-2F036724D8E3}"/>
    <dgm:cxn modelId="{9E703E3E-D999-4B8F-AEA7-CD7D3CF12815}" type="presOf" srcId="{040D15E5-0775-46BE-9224-A8327824D464}" destId="{C6B62E87-4ACB-4DE5-86D7-2952E0E16760}" srcOrd="1" destOrd="0" presId="urn:microsoft.com/office/officeart/2005/8/layout/hProcess7"/>
    <dgm:cxn modelId="{621F494F-3867-4162-B0C4-60A0E471F89A}" type="presOf" srcId="{040D15E5-0775-46BE-9224-A8327824D464}" destId="{BFA41FD1-65D0-4515-9FF9-972DDDB2EF6D}" srcOrd="0" destOrd="0" presId="urn:microsoft.com/office/officeart/2005/8/layout/hProcess7"/>
    <dgm:cxn modelId="{87D2001D-D97B-4C2F-A8F1-E6AB0623E857}" srcId="{09626F41-3BEE-4382-921F-E4632E9CFBA0}" destId="{B3621B91-CF4A-4971-B750-61FB65A84855}" srcOrd="1" destOrd="0" parTransId="{15085CFE-9351-47A5-B202-0879424DA5AE}" sibTransId="{47A287D6-35EF-4812-B1E3-F4C24E8012A7}"/>
    <dgm:cxn modelId="{93B510C7-E1E2-4BBE-AD0C-E7E7FD81435E}" type="presOf" srcId="{B3621B91-CF4A-4971-B750-61FB65A84855}" destId="{38089841-C347-4B42-8C07-4ABB0B9BF5CB}" srcOrd="1" destOrd="0" presId="urn:microsoft.com/office/officeart/2005/8/layout/hProcess7"/>
    <dgm:cxn modelId="{7B1675E0-94FA-4E0C-AE23-3C1AA05A4B06}" type="presOf" srcId="{779D350C-337C-4F6E-B5D3-DED6E6D6E8A0}" destId="{76E85567-210C-45D8-B5A2-CF9F7A051DB7}" srcOrd="0" destOrd="0" presId="urn:microsoft.com/office/officeart/2005/8/layout/hProcess7"/>
    <dgm:cxn modelId="{C747BEB9-791F-4782-AA18-6387B4D2EB4D}" type="presOf" srcId="{67BF4D79-549C-40AF-A4CD-28CD5066D818}" destId="{4417011D-C0E8-4565-A96C-8611D2A223F7}" srcOrd="0" destOrd="0" presId="urn:microsoft.com/office/officeart/2005/8/layout/hProcess7"/>
    <dgm:cxn modelId="{2443350C-6FBC-4150-9879-3B3CB596E45D}" type="presOf" srcId="{B3621B91-CF4A-4971-B750-61FB65A84855}" destId="{4F9EBB4B-EBFD-4CC6-9D2F-97C4EEAAE22E}" srcOrd="0" destOrd="0" presId="urn:microsoft.com/office/officeart/2005/8/layout/hProcess7"/>
    <dgm:cxn modelId="{522242E9-CCAA-4969-9C74-BD67DA77209C}" type="presOf" srcId="{1ECFDBD9-EE0F-4AB1-9292-FD3DD22E8CD4}" destId="{2D4A5045-7BDF-4672-BB72-009DC1041F66}" srcOrd="0" destOrd="0" presId="urn:microsoft.com/office/officeart/2005/8/layout/hProcess7"/>
    <dgm:cxn modelId="{B6EB2D93-D80A-4C5D-A580-742C424CF5E5}" type="presOf" srcId="{09626F41-3BEE-4382-921F-E4632E9CFBA0}" destId="{5E471705-D306-4FFA-A432-8611BCCFEE45}" srcOrd="0" destOrd="0" presId="urn:microsoft.com/office/officeart/2005/8/layout/hProcess7"/>
    <dgm:cxn modelId="{3F6FDE37-7F50-446F-AF61-A9F2191060B4}" type="presOf" srcId="{779D350C-337C-4F6E-B5D3-DED6E6D6E8A0}" destId="{778FDD7E-6DB1-4440-9CCF-C02C3984D20E}" srcOrd="1" destOrd="0" presId="urn:microsoft.com/office/officeart/2005/8/layout/hProcess7"/>
    <dgm:cxn modelId="{AE50886E-71A8-41A0-802E-0E9B55FAA21A}" srcId="{779D350C-337C-4F6E-B5D3-DED6E6D6E8A0}" destId="{67BF4D79-549C-40AF-A4CD-28CD5066D818}" srcOrd="0" destOrd="0" parTransId="{03165A30-43C0-41D4-A008-70F3E49CE555}" sibTransId="{96A87EAC-387C-4ADE-A0CD-7A22CB22839F}"/>
    <dgm:cxn modelId="{2AEA9379-7881-411A-802F-B2C6DC8FED1E}" srcId="{09626F41-3BEE-4382-921F-E4632E9CFBA0}" destId="{779D350C-337C-4F6E-B5D3-DED6E6D6E8A0}" srcOrd="2" destOrd="0" parTransId="{26976109-7065-4526-996A-791C175773AA}" sibTransId="{B00C0CC9-398F-4F1C-8456-C8B3811DF2A5}"/>
    <dgm:cxn modelId="{2FC3AFEC-1DC4-4269-A4A5-F0BEA7CD5F4F}" type="presParOf" srcId="{5E471705-D306-4FFA-A432-8611BCCFEE45}" destId="{C3CB5503-597A-4B4E-A57D-46D0E5A0E91E}" srcOrd="0" destOrd="0" presId="urn:microsoft.com/office/officeart/2005/8/layout/hProcess7"/>
    <dgm:cxn modelId="{6BE5EEE8-E7D2-4E1C-BEC8-4232C06C99DF}" type="presParOf" srcId="{C3CB5503-597A-4B4E-A57D-46D0E5A0E91E}" destId="{BFA41FD1-65D0-4515-9FF9-972DDDB2EF6D}" srcOrd="0" destOrd="0" presId="urn:microsoft.com/office/officeart/2005/8/layout/hProcess7"/>
    <dgm:cxn modelId="{4BC0D8A2-7D84-4DE3-8B9A-A9E3625D4759}" type="presParOf" srcId="{C3CB5503-597A-4B4E-A57D-46D0E5A0E91E}" destId="{C6B62E87-4ACB-4DE5-86D7-2952E0E16760}" srcOrd="1" destOrd="0" presId="urn:microsoft.com/office/officeart/2005/8/layout/hProcess7"/>
    <dgm:cxn modelId="{3539001B-675D-4843-B808-3B0B641F640A}" type="presParOf" srcId="{C3CB5503-597A-4B4E-A57D-46D0E5A0E91E}" destId="{780004F5-60A2-4551-8FD1-E9045A154B51}" srcOrd="2" destOrd="0" presId="urn:microsoft.com/office/officeart/2005/8/layout/hProcess7"/>
    <dgm:cxn modelId="{3811839B-40B6-4B89-93C1-9B549F3144FE}" type="presParOf" srcId="{5E471705-D306-4FFA-A432-8611BCCFEE45}" destId="{630C9215-FA2C-43F4-B34D-CD52D533F440}" srcOrd="1" destOrd="0" presId="urn:microsoft.com/office/officeart/2005/8/layout/hProcess7"/>
    <dgm:cxn modelId="{AB24F64E-58EA-47ED-9153-E8AF0AAA94D5}" type="presParOf" srcId="{5E471705-D306-4FFA-A432-8611BCCFEE45}" destId="{446316A5-D7B2-4C13-A0A2-A0F605912A52}" srcOrd="2" destOrd="0" presId="urn:microsoft.com/office/officeart/2005/8/layout/hProcess7"/>
    <dgm:cxn modelId="{0A060E85-A7E9-440B-BA8C-821685A35DA6}" type="presParOf" srcId="{446316A5-D7B2-4C13-A0A2-A0F605912A52}" destId="{FCE801D0-B5B7-4F5B-B046-81E90624A242}" srcOrd="0" destOrd="0" presId="urn:microsoft.com/office/officeart/2005/8/layout/hProcess7"/>
    <dgm:cxn modelId="{7725499D-78CD-4D81-AAC7-FBBC30906BED}" type="presParOf" srcId="{446316A5-D7B2-4C13-A0A2-A0F605912A52}" destId="{BA2F57F5-680F-4D7A-BE1A-186AC5103FB5}" srcOrd="1" destOrd="0" presId="urn:microsoft.com/office/officeart/2005/8/layout/hProcess7"/>
    <dgm:cxn modelId="{D825FA22-B5B8-4FBC-AEBD-FF70455DD870}" type="presParOf" srcId="{446316A5-D7B2-4C13-A0A2-A0F605912A52}" destId="{12B0B094-8C26-4AA1-B33D-B8EA955CADDC}" srcOrd="2" destOrd="0" presId="urn:microsoft.com/office/officeart/2005/8/layout/hProcess7"/>
    <dgm:cxn modelId="{F8F0EC73-1FF2-4611-A841-D5EB1C580DD4}" type="presParOf" srcId="{5E471705-D306-4FFA-A432-8611BCCFEE45}" destId="{CD35B3F1-01B7-4EAA-8007-4B796A578A20}" srcOrd="3" destOrd="0" presId="urn:microsoft.com/office/officeart/2005/8/layout/hProcess7"/>
    <dgm:cxn modelId="{E94E99F3-017B-4282-BF5F-0D2F67AAD09D}" type="presParOf" srcId="{5E471705-D306-4FFA-A432-8611BCCFEE45}" destId="{F5AA7C09-2713-4C1F-8B8E-6635407EBEEB}" srcOrd="4" destOrd="0" presId="urn:microsoft.com/office/officeart/2005/8/layout/hProcess7"/>
    <dgm:cxn modelId="{6F71640B-2A65-451D-AB7C-3BC6386D06E6}" type="presParOf" srcId="{F5AA7C09-2713-4C1F-8B8E-6635407EBEEB}" destId="{4F9EBB4B-EBFD-4CC6-9D2F-97C4EEAAE22E}" srcOrd="0" destOrd="0" presId="urn:microsoft.com/office/officeart/2005/8/layout/hProcess7"/>
    <dgm:cxn modelId="{2D217131-252C-4C6B-9EB0-121AB2E12198}" type="presParOf" srcId="{F5AA7C09-2713-4C1F-8B8E-6635407EBEEB}" destId="{38089841-C347-4B42-8C07-4ABB0B9BF5CB}" srcOrd="1" destOrd="0" presId="urn:microsoft.com/office/officeart/2005/8/layout/hProcess7"/>
    <dgm:cxn modelId="{D76ABF17-A3B0-4F23-B964-A1EB20DCD819}" type="presParOf" srcId="{F5AA7C09-2713-4C1F-8B8E-6635407EBEEB}" destId="{2D4A5045-7BDF-4672-BB72-009DC1041F66}" srcOrd="2" destOrd="0" presId="urn:microsoft.com/office/officeart/2005/8/layout/hProcess7"/>
    <dgm:cxn modelId="{BF16401E-5008-4C4A-A265-B96CC292EF96}" type="presParOf" srcId="{5E471705-D306-4FFA-A432-8611BCCFEE45}" destId="{1577EF18-0673-4249-8042-D49598566EDB}" srcOrd="5" destOrd="0" presId="urn:microsoft.com/office/officeart/2005/8/layout/hProcess7"/>
    <dgm:cxn modelId="{07229377-A1CF-4246-A592-DADC746F4BE9}" type="presParOf" srcId="{5E471705-D306-4FFA-A432-8611BCCFEE45}" destId="{977811F9-FDC6-44AB-9950-7877C8378628}" srcOrd="6" destOrd="0" presId="urn:microsoft.com/office/officeart/2005/8/layout/hProcess7"/>
    <dgm:cxn modelId="{966AD237-1C65-4949-BAED-49BD226D6CD7}" type="presParOf" srcId="{977811F9-FDC6-44AB-9950-7877C8378628}" destId="{1CAC4894-F6E4-4143-82CC-11B2C6C8155E}" srcOrd="0" destOrd="0" presId="urn:microsoft.com/office/officeart/2005/8/layout/hProcess7"/>
    <dgm:cxn modelId="{A85C1118-A7B9-4AC6-A6D7-67BB8B673BAC}" type="presParOf" srcId="{977811F9-FDC6-44AB-9950-7877C8378628}" destId="{FA333F22-CFD0-4712-826C-04E9BB5158C3}" srcOrd="1" destOrd="0" presId="urn:microsoft.com/office/officeart/2005/8/layout/hProcess7"/>
    <dgm:cxn modelId="{E012B889-6263-440D-A5F2-9F6BB50BD9EF}" type="presParOf" srcId="{977811F9-FDC6-44AB-9950-7877C8378628}" destId="{746BDD75-F99F-4C11-A419-CA3399915C2C}" srcOrd="2" destOrd="0" presId="urn:microsoft.com/office/officeart/2005/8/layout/hProcess7"/>
    <dgm:cxn modelId="{4B67FFFE-FD19-4007-A932-5178AB04A0AA}" type="presParOf" srcId="{5E471705-D306-4FFA-A432-8611BCCFEE45}" destId="{45765C0A-037A-4266-B3EB-5E70C109B409}" srcOrd="7" destOrd="0" presId="urn:microsoft.com/office/officeart/2005/8/layout/hProcess7"/>
    <dgm:cxn modelId="{25515F49-C6C5-4861-9911-681820AB3E27}" type="presParOf" srcId="{5E471705-D306-4FFA-A432-8611BCCFEE45}" destId="{9CA5984A-F7DA-4E4A-8409-E8E95FCA7406}" srcOrd="8" destOrd="0" presId="urn:microsoft.com/office/officeart/2005/8/layout/hProcess7"/>
    <dgm:cxn modelId="{10E99F19-8471-429B-9DB2-751487BF3F90}" type="presParOf" srcId="{9CA5984A-F7DA-4E4A-8409-E8E95FCA7406}" destId="{76E85567-210C-45D8-B5A2-CF9F7A051DB7}" srcOrd="0" destOrd="0" presId="urn:microsoft.com/office/officeart/2005/8/layout/hProcess7"/>
    <dgm:cxn modelId="{8D31BE6F-F40A-40F6-BA82-6DFC6455B949}" type="presParOf" srcId="{9CA5984A-F7DA-4E4A-8409-E8E95FCA7406}" destId="{778FDD7E-6DB1-4440-9CCF-C02C3984D20E}" srcOrd="1" destOrd="0" presId="urn:microsoft.com/office/officeart/2005/8/layout/hProcess7"/>
    <dgm:cxn modelId="{285D1CB2-027B-4765-9B2C-DCF8F2DA624E}" type="presParOf" srcId="{9CA5984A-F7DA-4E4A-8409-E8E95FCA7406}" destId="{4417011D-C0E8-4565-A96C-8611D2A223F7}" srcOrd="2" destOrd="0" presId="urn:microsoft.com/office/officeart/2005/8/layout/hProcess7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A41FD1-65D0-4515-9FF9-972DDDB2EF6D}">
      <dsp:nvSpPr>
        <dsp:cNvPr id="0" name=""/>
        <dsp:cNvSpPr/>
      </dsp:nvSpPr>
      <dsp:spPr>
        <a:xfrm>
          <a:off x="1842" y="991778"/>
          <a:ext cx="2385900" cy="2863081"/>
        </a:xfrm>
        <a:prstGeom prst="roundRect">
          <a:avLst>
            <a:gd name="adj" fmla="val 5000"/>
          </a:avLst>
        </a:prstGeom>
        <a:solidFill>
          <a:schemeClr val="bg1">
            <a:lumMod val="6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800" kern="1200" dirty="0"/>
        </a:p>
      </dsp:txBody>
      <dsp:txXfrm rot="16200000">
        <a:off x="-933431" y="1927051"/>
        <a:ext cx="2347726" cy="477180"/>
      </dsp:txXfrm>
    </dsp:sp>
    <dsp:sp modelId="{780004F5-60A2-4551-8FD1-E9045A154B51}">
      <dsp:nvSpPr>
        <dsp:cNvPr id="0" name=""/>
        <dsp:cNvSpPr/>
      </dsp:nvSpPr>
      <dsp:spPr>
        <a:xfrm>
          <a:off x="479022" y="991778"/>
          <a:ext cx="1777496" cy="2863081"/>
        </a:xfrm>
        <a:prstGeom prst="rect">
          <a:avLst/>
        </a:prstGeom>
        <a:noFill/>
        <a:ln w="400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0" bIns="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kern="1200" dirty="0" smtClean="0">
              <a:solidFill>
                <a:schemeClr val="tx1"/>
              </a:solidFill>
            </a:rPr>
            <a:t>SUJETO</a:t>
          </a: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kern="1200" dirty="0" smtClean="0">
              <a:solidFill>
                <a:schemeClr val="tx1"/>
              </a:solidFill>
            </a:rPr>
            <a:t>ACTIVO</a:t>
          </a: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>
              <a:solidFill>
                <a:schemeClr val="tx1"/>
              </a:solidFill>
            </a:rPr>
            <a:t>EL QUE TIENE EL DERECHO DE EXIGIR ALGO</a:t>
          </a:r>
          <a:endParaRPr lang="es-AR" sz="1800" kern="1200" dirty="0">
            <a:solidFill>
              <a:schemeClr val="tx1"/>
            </a:solidFill>
          </a:endParaRPr>
        </a:p>
      </dsp:txBody>
      <dsp:txXfrm>
        <a:off x="479022" y="991778"/>
        <a:ext cx="1777496" cy="2863081"/>
      </dsp:txXfrm>
    </dsp:sp>
    <dsp:sp modelId="{4F9EBB4B-EBFD-4CC6-9D2F-97C4EEAAE22E}">
      <dsp:nvSpPr>
        <dsp:cNvPr id="0" name=""/>
        <dsp:cNvSpPr/>
      </dsp:nvSpPr>
      <dsp:spPr>
        <a:xfrm>
          <a:off x="2471249" y="991778"/>
          <a:ext cx="2296501" cy="2863081"/>
        </a:xfrm>
        <a:prstGeom prst="roundRect">
          <a:avLst>
            <a:gd name="adj" fmla="val 5000"/>
          </a:avLst>
        </a:prstGeom>
        <a:solidFill>
          <a:schemeClr val="bg1">
            <a:lumMod val="6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700" kern="1200" dirty="0"/>
        </a:p>
      </dsp:txBody>
      <dsp:txXfrm rot="16200000">
        <a:off x="1527036" y="1935991"/>
        <a:ext cx="2347726" cy="459300"/>
      </dsp:txXfrm>
    </dsp:sp>
    <dsp:sp modelId="{BA2F57F5-680F-4D7A-BE1A-186AC5103FB5}">
      <dsp:nvSpPr>
        <dsp:cNvPr id="0" name=""/>
        <dsp:cNvSpPr/>
      </dsp:nvSpPr>
      <dsp:spPr>
        <a:xfrm rot="5400000">
          <a:off x="2257788" y="4032497"/>
          <a:ext cx="421012" cy="35788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4A5045-7BDF-4672-BB72-009DC1041F66}">
      <dsp:nvSpPr>
        <dsp:cNvPr id="0" name=""/>
        <dsp:cNvSpPr/>
      </dsp:nvSpPr>
      <dsp:spPr>
        <a:xfrm>
          <a:off x="2937031" y="991778"/>
          <a:ext cx="1710893" cy="2863081"/>
        </a:xfrm>
        <a:prstGeom prst="rect">
          <a:avLst/>
        </a:prstGeom>
        <a:noFill/>
        <a:ln w="400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>
              <a:solidFill>
                <a:schemeClr val="tx1"/>
              </a:solidFill>
            </a:rPr>
            <a:t>SUJETO PASIVO</a:t>
          </a:r>
        </a:p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>
              <a:solidFill>
                <a:schemeClr val="tx1"/>
              </a:solidFill>
            </a:rPr>
            <a:t>EL QUE TIENE LA OBLIGACIÓN DE CUMPLIR</a:t>
          </a:r>
          <a:endParaRPr lang="es-AR" sz="1800" kern="1200" dirty="0">
            <a:solidFill>
              <a:schemeClr val="tx1"/>
            </a:solidFill>
          </a:endParaRPr>
        </a:p>
      </dsp:txBody>
      <dsp:txXfrm>
        <a:off x="2937031" y="991778"/>
        <a:ext cx="1710893" cy="2863081"/>
      </dsp:txXfrm>
    </dsp:sp>
    <dsp:sp modelId="{76E85567-210C-45D8-B5A2-CF9F7A051DB7}">
      <dsp:nvSpPr>
        <dsp:cNvPr id="0" name=""/>
        <dsp:cNvSpPr/>
      </dsp:nvSpPr>
      <dsp:spPr>
        <a:xfrm>
          <a:off x="4851257" y="991778"/>
          <a:ext cx="2385900" cy="2863081"/>
        </a:xfrm>
        <a:prstGeom prst="roundRect">
          <a:avLst>
            <a:gd name="adj" fmla="val 5000"/>
          </a:avLst>
        </a:prstGeom>
        <a:solidFill>
          <a:schemeClr val="bg1">
            <a:lumMod val="6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800" kern="1200" dirty="0"/>
        </a:p>
      </dsp:txBody>
      <dsp:txXfrm rot="16200000">
        <a:off x="3915983" y="1927051"/>
        <a:ext cx="2347726" cy="477180"/>
      </dsp:txXfrm>
    </dsp:sp>
    <dsp:sp modelId="{FA333F22-CFD0-4712-826C-04E9BB5158C3}">
      <dsp:nvSpPr>
        <dsp:cNvPr id="0" name=""/>
        <dsp:cNvSpPr/>
      </dsp:nvSpPr>
      <dsp:spPr>
        <a:xfrm rot="5400000">
          <a:off x="4728061" y="4032497"/>
          <a:ext cx="421012" cy="35788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17011D-C0E8-4565-A96C-8611D2A223F7}">
      <dsp:nvSpPr>
        <dsp:cNvPr id="0" name=""/>
        <dsp:cNvSpPr/>
      </dsp:nvSpPr>
      <dsp:spPr>
        <a:xfrm>
          <a:off x="5328437" y="991778"/>
          <a:ext cx="1777496" cy="2863081"/>
        </a:xfrm>
        <a:prstGeom prst="rect">
          <a:avLst/>
        </a:prstGeom>
        <a:noFill/>
        <a:ln w="400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>
              <a:solidFill>
                <a:schemeClr val="tx1"/>
              </a:solidFill>
            </a:rPr>
            <a:t>EL OBJETO</a:t>
          </a:r>
        </a:p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>
              <a:solidFill>
                <a:schemeClr val="tx1"/>
              </a:solidFill>
            </a:rPr>
            <a:t>ESA OBLIGACIÓN QUE PUEDE CONSISTIR EN DAR, HACER O NO HACER.</a:t>
          </a:r>
          <a:endParaRPr lang="es-AR" sz="1800" kern="1200" dirty="0">
            <a:solidFill>
              <a:schemeClr val="tx1"/>
            </a:solidFill>
          </a:endParaRPr>
        </a:p>
      </dsp:txBody>
      <dsp:txXfrm>
        <a:off x="5328437" y="991778"/>
        <a:ext cx="1777496" cy="2863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A825C-2609-4DB9-8496-074FC73061BC}" type="datetimeFigureOut">
              <a:rPr lang="es-AR" smtClean="0"/>
              <a:pPr/>
              <a:t>7/5/2020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EC0E7-C5C1-4D9F-8626-547A2343E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EC0E7-C5C1-4D9F-8626-547A2343E997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07/05/2020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LA RELACIÓN JURÍDICA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CUESTIONES FUNDAMENTALES </a:t>
            </a:r>
            <a:endParaRPr lang="es-AR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143000"/>
          </a:xfrm>
        </p:spPr>
        <p:txBody>
          <a:bodyPr/>
          <a:lstStyle/>
          <a:p>
            <a:r>
              <a:rPr lang="es-AR" dirty="0" smtClean="0"/>
              <a:t>CONCEPTO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7715200" cy="475252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AR" dirty="0" smtClean="0"/>
              <a:t>LA RELACION JURÍDICA ES EL VÍNCULO ENTRE DOS PERSONAS FÍSICAS O JURÍDICAS, QUE VERSA SOBRE BIENES , SERVICIOS O INTERESES. TIENEN UN MARCO JURÍDICO QUE LAS REGULA Y QUE LE ASIGNA AL MISMO TIEMPO CONSECUENCIAS JURÍDICAS.</a:t>
            </a:r>
          </a:p>
          <a:p>
            <a:pPr algn="just">
              <a:buNone/>
            </a:pPr>
            <a:endParaRPr lang="es-AR" dirty="0" smtClean="0"/>
          </a:p>
          <a:p>
            <a:pPr algn="just">
              <a:buNone/>
            </a:pPr>
            <a:r>
              <a:rPr lang="es-AR" u="sng" dirty="0" smtClean="0"/>
              <a:t>DEBE HABER ENTONCES</a:t>
            </a:r>
            <a:r>
              <a:rPr lang="es-AR" dirty="0" smtClean="0"/>
              <a:t>,</a:t>
            </a:r>
          </a:p>
          <a:p>
            <a:pPr algn="just"/>
            <a:r>
              <a:rPr lang="es-AR" dirty="0" smtClean="0"/>
              <a:t>DOS PARTES ( PERSONAS FÍSICAS O JURÍDICAS)</a:t>
            </a:r>
          </a:p>
          <a:p>
            <a:pPr algn="just"/>
            <a:r>
              <a:rPr lang="es-AR" dirty="0" smtClean="0"/>
              <a:t>UN VÍNCULO, NEXO, COMUNICACIÓN, O TRATO.</a:t>
            </a:r>
          </a:p>
          <a:p>
            <a:pPr algn="just"/>
            <a:r>
              <a:rPr lang="es-AR" dirty="0" smtClean="0"/>
              <a:t>CONSECUENCIAS JURÍDICAS.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LAS PERSONAS SOMOS SERES SOCIALES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28800"/>
            <a:ext cx="7992888" cy="46085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AR" sz="2400" dirty="0" smtClean="0"/>
              <a:t>COMO SERES SOCIALES NOS RELACIONAMOS TODO EL TIEMPO, NOS REUNIMOS EN FIESTAS, GENERAMOS VÍNCULOS AFECTIVOS ,CONTRATAMOS BIENES O SERVICIOS.</a:t>
            </a:r>
          </a:p>
          <a:p>
            <a:pPr>
              <a:buNone/>
            </a:pPr>
            <a:endParaRPr lang="es-AR" sz="2400" dirty="0" smtClean="0"/>
          </a:p>
          <a:p>
            <a:pPr algn="just">
              <a:buNone/>
            </a:pPr>
            <a:r>
              <a:rPr lang="es-AR" sz="2400" dirty="0" smtClean="0"/>
              <a:t> 	CUANDO DE ESA RELACIÓN SURGEN EFECTOS JURÍDICOS, ES DECIR, SE GENERAN DERECHOS U OBLIGACIONES ENTRE LAS PARTES O SE MODIFICAN LOS YA EXISTENTES , YA DEJA DE SER UN MERA RELACIÓN SOCIAL PARA TORNARSE EN UNA RELACIÓN JURÍDICA.</a:t>
            </a:r>
            <a:endParaRPr lang="es-AR" sz="2400" b="1" u="sng" dirty="0" smtClean="0"/>
          </a:p>
          <a:p>
            <a:pPr algn="just">
              <a:buNone/>
            </a:pPr>
            <a:endParaRPr lang="es-AR" sz="2400" b="1" u="sng" dirty="0" smtClean="0"/>
          </a:p>
          <a:p>
            <a:pPr algn="just">
              <a:buNone/>
            </a:pPr>
            <a:r>
              <a:rPr lang="es-AR" sz="2400" b="1" u="sng" dirty="0" smtClean="0"/>
              <a:t>A TENER EN CUENTA</a:t>
            </a:r>
            <a:r>
              <a:rPr lang="es-AR" sz="2400" dirty="0" smtClean="0"/>
              <a:t>:</a:t>
            </a:r>
          </a:p>
          <a:p>
            <a:pPr>
              <a:buNone/>
            </a:pPr>
            <a:r>
              <a:rPr lang="es-AR" sz="2400" dirty="0" smtClean="0"/>
              <a:t>-</a:t>
            </a:r>
            <a:r>
              <a:rPr lang="es-AR" sz="2400" b="1" dirty="0" smtClean="0"/>
              <a:t>RELACIÓN HUMANA NO SIEMPRE ES RELACIÓN JURÍDICA</a:t>
            </a:r>
          </a:p>
          <a:p>
            <a:pPr>
              <a:buNone/>
            </a:pPr>
            <a:r>
              <a:rPr lang="es-AR" sz="2400" dirty="0" smtClean="0"/>
              <a:t>-</a:t>
            </a:r>
            <a:r>
              <a:rPr lang="es-AR" sz="2400" b="1" dirty="0" smtClean="0"/>
              <a:t>TODA RELACIÓN JURÍDICA NECESITA DE UNA RELACIÓN HUMANA.</a:t>
            </a:r>
            <a:endParaRPr lang="es-A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RELACIÓN JURÍDICA = SU REGULACIÓN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PARA QUE LA RELACIÓN HUMANA SE TORNE UN RELACION JURÍDICA ES IMPRESCINDIBLE QUE ESTÉ REGULADA POR EL DERECHO.</a:t>
            </a:r>
          </a:p>
          <a:p>
            <a:pPr algn="just">
              <a:buNone/>
            </a:pPr>
            <a:endParaRPr lang="es-AR" dirty="0" smtClean="0"/>
          </a:p>
          <a:p>
            <a:pPr algn="just">
              <a:buNone/>
            </a:pPr>
            <a:r>
              <a:rPr lang="es-AR" dirty="0" smtClean="0"/>
              <a:t>ES DECIR ,COMO LOS INTERESES SOCIALES O</a:t>
            </a:r>
          </a:p>
          <a:p>
            <a:pPr algn="just">
              <a:buNone/>
            </a:pPr>
            <a:r>
              <a:rPr lang="es-AR" dirty="0" smtClean="0"/>
              <a:t>ECONÓMICOS PESAN, DEBE HABER UN MARCO</a:t>
            </a:r>
          </a:p>
          <a:p>
            <a:pPr algn="just">
              <a:buNone/>
            </a:pPr>
            <a:r>
              <a:rPr lang="es-AR" dirty="0" smtClean="0"/>
              <a:t>REGULADOR PARA RESGUARDAR LOS</a:t>
            </a:r>
          </a:p>
          <a:p>
            <a:pPr algn="just">
              <a:buNone/>
            </a:pPr>
            <a:r>
              <a:rPr lang="es-AR" dirty="0" smtClean="0"/>
              <a:t>DERECHOS DE LAS PARTES QUE EJERCEN EL</a:t>
            </a:r>
          </a:p>
          <a:p>
            <a:pPr algn="just">
              <a:buNone/>
            </a:pPr>
            <a:r>
              <a:rPr lang="es-AR" dirty="0" smtClean="0"/>
              <a:t>VÍNCULO </a:t>
            </a:r>
            <a:r>
              <a:rPr lang="es-AR" dirty="0" smtClean="0"/>
              <a:t>ASI COMO LOS DE </a:t>
            </a:r>
            <a:r>
              <a:rPr lang="es-AR" dirty="0" err="1" smtClean="0"/>
              <a:t>DE</a:t>
            </a:r>
            <a:r>
              <a:rPr lang="es-AR" dirty="0" smtClean="0"/>
              <a:t> </a:t>
            </a:r>
            <a:r>
              <a:rPr lang="es-AR" dirty="0" smtClean="0"/>
              <a:t>TERCEROS QUE </a:t>
            </a:r>
            <a:endParaRPr lang="es-AR" dirty="0" smtClean="0"/>
          </a:p>
          <a:p>
            <a:pPr algn="just">
              <a:buNone/>
            </a:pPr>
            <a:r>
              <a:rPr lang="es-AR" dirty="0" smtClean="0"/>
              <a:t>PUEDAN VERSE </a:t>
            </a:r>
            <a:r>
              <a:rPr lang="es-AR" dirty="0" smtClean="0"/>
              <a:t>AFECTADOS.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LOS SUJETOS DE LA RELACIÓN JURÍDICA</a:t>
            </a: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SUJETOS – ACTIVO - PASIVO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AR" dirty="0" smtClean="0"/>
              <a:t>COMO DIJIMOS TODA RELACIÓN SURJE DE UN VÍNCULO ENTRE </a:t>
            </a:r>
          </a:p>
          <a:p>
            <a:pPr>
              <a:buNone/>
            </a:pPr>
            <a:r>
              <a:rPr lang="es-AR" dirty="0" smtClean="0"/>
              <a:t>DOS O MAS PERSONAS.</a:t>
            </a:r>
          </a:p>
          <a:p>
            <a:pPr>
              <a:buNone/>
            </a:pPr>
            <a:endParaRPr lang="es-AR" b="1" dirty="0" smtClean="0"/>
          </a:p>
          <a:p>
            <a:pPr algn="ctr">
              <a:buNone/>
            </a:pPr>
            <a:r>
              <a:rPr lang="es-AR" b="1" dirty="0" smtClean="0"/>
              <a:t>EL DERECHO LE ASIGNA EL CARÁCTER DE PERSONA A</a:t>
            </a:r>
          </a:p>
          <a:p>
            <a:pPr algn="ctr">
              <a:buNone/>
            </a:pPr>
            <a:r>
              <a:rPr lang="es-AR" b="1" dirty="0" smtClean="0"/>
              <a:t>AQUELLA CAPÁZ DE ADQUIRIR DERECHOS Y CONTRAER </a:t>
            </a:r>
          </a:p>
          <a:p>
            <a:pPr algn="ctr">
              <a:buNone/>
            </a:pPr>
            <a:r>
              <a:rPr lang="es-AR" b="1" dirty="0" smtClean="0"/>
              <a:t>OBLIGACIONES.</a:t>
            </a:r>
          </a:p>
          <a:p>
            <a:pPr algn="just">
              <a:buNone/>
            </a:pPr>
            <a:endParaRPr lang="es-AR" b="1" dirty="0" smtClean="0"/>
          </a:p>
          <a:p>
            <a:pPr algn="just">
              <a:buNone/>
            </a:pPr>
            <a:r>
              <a:rPr lang="es-AR" b="1" u="sng" dirty="0" smtClean="0"/>
              <a:t>ÉSTAS PODRÁN SER</a:t>
            </a:r>
          </a:p>
          <a:p>
            <a:pPr algn="just">
              <a:buNone/>
            </a:pPr>
            <a:endParaRPr lang="es-AR" b="1" dirty="0" smtClean="0"/>
          </a:p>
          <a:p>
            <a:pPr algn="just"/>
            <a:r>
              <a:rPr lang="es-AR" b="1" dirty="0" smtClean="0"/>
              <a:t>FÍSICAS O NATURALES :</a:t>
            </a:r>
            <a:r>
              <a:rPr lang="es-AR" dirty="0" smtClean="0"/>
              <a:t>Son todos los individuos de la especie humana capaces de adquirir derechos y obligaciones</a:t>
            </a:r>
          </a:p>
          <a:p>
            <a:pPr algn="just">
              <a:buNone/>
            </a:pPr>
            <a:endParaRPr lang="es-AR" dirty="0" smtClean="0"/>
          </a:p>
          <a:p>
            <a:pPr algn="just"/>
            <a:r>
              <a:rPr lang="es-AR" b="1" dirty="0" smtClean="0"/>
              <a:t>JURÍDICAS O MORALES: I</a:t>
            </a:r>
            <a:r>
              <a:rPr lang="es-AR" dirty="0" smtClean="0"/>
              <a:t>nstituciones, asociaciones o empresas capaces para ser titulares de derechos. </a:t>
            </a:r>
            <a:endParaRPr lang="es-A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81</TotalTime>
  <Words>276</Words>
  <Application>Microsoft Office PowerPoint</Application>
  <PresentationFormat>Presentación en pantalla 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Metro</vt:lpstr>
      <vt:lpstr>LA RELACIÓN JURÍDICA</vt:lpstr>
      <vt:lpstr>CONCEPTO</vt:lpstr>
      <vt:lpstr>LAS PERSONAS SOMOS SERES SOCIALES</vt:lpstr>
      <vt:lpstr>RELACIÓN JURÍDICA = SU REGULACIÓN </vt:lpstr>
      <vt:lpstr>LOS SUJETOS DE LA RELACIÓN JURÍDICA</vt:lpstr>
      <vt:lpstr>SUJETOS – ACTIVO - PASIVO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RELACIÓN JURÍDICA</dc:title>
  <dc:creator>guille</dc:creator>
  <cp:lastModifiedBy>guille</cp:lastModifiedBy>
  <cp:revision>11</cp:revision>
  <dcterms:modified xsi:type="dcterms:W3CDTF">2020-05-07T23:49:04Z</dcterms:modified>
</cp:coreProperties>
</file>