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895060"/>
            <a:ext cx="7766936" cy="4174435"/>
          </a:xfrm>
        </p:spPr>
        <p:txBody>
          <a:bodyPr/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Vías de Conducción Nerviosa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dividen en Sensitivas( Ascendentes) y Motoras (Descendentes).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Sensitivas transportan información desde receptores en la periferia hacia el sistema nervioso central(SNC).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vías Motoras envían información desde el SNC hacia los músculos para generar movimientos.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 flipV="1">
            <a:off x="1507067" y="6858000"/>
            <a:ext cx="7766936" cy="178904"/>
          </a:xfrm>
        </p:spPr>
        <p:txBody>
          <a:bodyPr>
            <a:normAutofit fontScale="400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75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908313"/>
            <a:ext cx="8596668" cy="3949148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Vías Sensitivas( Ascendentes)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.Función: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Transmiten información sensorial    ( tacto, dolor, temperatura, presión) desde los receptores periféricos hasta la medula espinal, el tronco encefálico y el cerebro. 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623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357810"/>
            <a:ext cx="8596668" cy="622852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Neurona: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Generalmente involucran tres neuronas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Primera Neurona: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origina en un ganglio sensitivo( ej. ganglio espinal) y su axón entra a la medula espinal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.Segunda Neurona: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localiza en la medula espinal o el tronco encefálico, su axón cruza al lado opuesto( decusacion) en algún punto para ascender hasta el tálamo.</a:t>
            </a:r>
            <a:b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.Tercera Neurona: </a:t>
            </a:r>
            <a:r>
              <a:rPr lang="es-E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encuentra en el tálamo y su axón llega a la corteza cerebral para la interpretación consciente.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518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51791"/>
            <a:ext cx="8596668" cy="5300869"/>
          </a:xfrm>
        </p:spPr>
        <p:txBody>
          <a:bodyPr>
            <a:noAutofit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 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.Vía de la Columna Dorsal: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Conduce la sensibilidad fina y de vibración.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.Vía Espinotalamica: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Transmite dolor, temperatura y tacto menos discriminativo.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.Vía Espinocerebelosas: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Transportan información inconsciente sobre el estado de los músculos y articulaciones hacia el cerebelo para el control del equilibrio y la coordinación.</a:t>
            </a: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3889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537252"/>
            <a:ext cx="8596668" cy="3458818"/>
          </a:xfrm>
        </p:spPr>
        <p:txBody>
          <a:bodyPr>
            <a:normAutofit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Vías Motoras( Descendentes)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.Función: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Transportan las ordenes motoras desde el cerebro hacia los músculos esqueléticos.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519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205948"/>
            <a:ext cx="8596668" cy="421419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Neuronas: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.Neurona Motora Superior: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origina en la corteza cerebral o el tronco encefálico.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Neurona Motora Inferior: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localiza en la medula espinal o en los núcleos de los nervios craneales y su axón sale del SNC para inervar directamente el musculo efector.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388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901148"/>
            <a:ext cx="8596668" cy="4532242"/>
          </a:xfrm>
        </p:spPr>
        <p:txBody>
          <a:bodyPr>
            <a:normAutofit fontScale="90000"/>
          </a:bodyPr>
          <a:lstStyle/>
          <a:p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Ejemplos:</a:t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.Vía Piramidal( o Cortico espinal):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 los movimientos voluntarios de los miembros y el tronco. La mayoría de sus fibras se cruzan en el bulbo raquídeo( decusacion de las pirámides).</a:t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.Vía Extra piramidal: </a:t>
            </a:r>
            <a:r>
              <a:rPr lang="es-ES" sz="3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Controla el tono muscular, el equilibrio y los movimientos posturales de manera mas automática.</a:t>
            </a:r>
            <a:endParaRPr lang="en-US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6781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26</Words>
  <Application>Microsoft Office PowerPoint</Application>
  <PresentationFormat>Panorámica</PresentationFormat>
  <Paragraphs>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Vías de Conducción Nerviosa Se dividen en Sensitivas( Ascendentes) y Motoras (Descendentes). Las Sensitivas transportan información desde receptores en la periferia hacia el sistema nervioso central(SNC). Las vías Motoras envían información desde el SNC hacia los músculos para generar movimientos. </vt:lpstr>
      <vt:lpstr>Vías Sensitivas( Ascendentes)  .Función: Transmiten información sensorial    ( tacto, dolor, temperatura, presión) desde los receptores periféricos hasta la medula espinal, el tronco encefálico y el cerebro. </vt:lpstr>
      <vt:lpstr>Neurona: Generalmente involucran tres neuronas  . Primera Neurona: Se origina en un ganglio sensitivo( ej. ganglio espinal) y su axón entra a la medula espinal .Segunda Neurona: Se localiza en la medula espinal o el tronco encefálico, su axón cruza al lado opuesto( decusacion) en algún punto para ascender hasta el tálamo. .Tercera Neurona: Se encuentra en el tálamo y su axón llega a la corteza cerebral para la interpretación consciente.   </vt:lpstr>
      <vt:lpstr>Ejemplos:   .Vía de la Columna Dorsal: Conduce la sensibilidad fina y de vibración.  .Vía Espinotalamica: Transmite dolor, temperatura y tacto menos discriminativo.  .Vía Espinocerebelosas: Transportan información inconsciente sobre el estado de los músculos y articulaciones hacia el cerebelo para el control del equilibrio y la coordinación.  </vt:lpstr>
      <vt:lpstr>Vías Motoras( Descendentes)  .Función: Transportan las ordenes motoras desde el cerebro hacia los músculos esqueléticos.</vt:lpstr>
      <vt:lpstr>Neuronas:  .Neurona Motora Superior: Se origina en la corteza cerebral o el tronco encefálico.  . Neurona Motora Inferior: Se localiza en la medula espinal o en los núcleos de los nervios craneales y su axón sale del SNC para inervar directamente el musculo efector.</vt:lpstr>
      <vt:lpstr>Ejemplos:  .Vía Piramidal( o Cortico espinal): Controla los movimientos voluntarios de los miembros y el tronco. La mayoría de sus fibras se cruzan en el bulbo raquídeo( decusacion de las pirámides).  .Vía Extra piramidal: Controla el tono muscular, el equilibrio y los movimientos posturales de manera mas automática.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Vías de Conducción Nerviosa Se dividen en Sensitivas( Ascendentes) y Motoras (Descendentes). Las Sensiti</dc:title>
  <dc:creator>PC - ZULMA</dc:creator>
  <cp:lastModifiedBy>PC - ZULMA</cp:lastModifiedBy>
  <cp:revision>8</cp:revision>
  <dcterms:created xsi:type="dcterms:W3CDTF">2025-10-29T00:37:40Z</dcterms:created>
  <dcterms:modified xsi:type="dcterms:W3CDTF">2025-10-29T01:27:16Z</dcterms:modified>
</cp:coreProperties>
</file>