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054087"/>
            <a:ext cx="7766936" cy="4969565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Pedúnculos Cerebrales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la porción anterior del mesencéfalo y conecta la corteza cerebral con el tronco encefálico y la medula espinal.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-Anatomía: Compuestos por el pie peduncular ( o cruz cerebri), la sustancia negra y el tegmento.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-Función Principal: Transmitir los haces de fibras nerviosas para el movimiento voluntario, la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coordinación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la integración de las señales sensoriales y motoras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1507067" y="7023652"/>
            <a:ext cx="7766936" cy="172278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07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93913"/>
            <a:ext cx="8596668" cy="4214191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Componentes Anatómicos 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Pie Peduncular( Crus-cerebri)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columna de sustancia blanca en la parte anterior y ventral del mesencéfalo, que contiene los tractos de fibras descendentes     ( cortico fúgales) que originan en la corteza cerebral.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589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285461"/>
            <a:ext cx="8596668" cy="3829877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.Sustancia Negra: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núcleo grande situado detrás del pie peduncular, importante para el control motor.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Tegmento Mesencefalico: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región posterior de los pedúnculos cerebrales , que contiene núcleos y vías importantes como el núcleo rojo y la formación reticular.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01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861391"/>
            <a:ext cx="8596668" cy="3935896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Localización</a:t>
            </a:r>
            <a:b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.Se encuentra en el mesencéfalo, la parte superior del tronco encefálico, entre el puente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el diencefalo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.Conecta los hemisferios cerebrales con el tronco encefálico.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.Son estructuras pares y están separadas por la cisterna interpeduncular.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.Emergen cerca del nervio oculomotor( tercer par craneal)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778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410817"/>
            <a:ext cx="8596668" cy="4982818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.Transmiten información motora descendente de la corteza cerebral a otras áreas cerebrales y a la medula espinal.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.Transmite función sensorial ascendente.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.Son fundamentales para la coordinación de movimientos, la regulación de los impulsos motores y la realización de actos reflejos, como los de los ojos.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.La degeneración de la sustancia negra en los pedúnculos cerebrales esta asociada con la enfermedad de Parkinson.</a:t>
            </a: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2975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25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Pedúnculos Cerebrales Son la porción anterior del mesencéfalo y conecta la corteza cerebral con el tronco encefálico y la medula espinal. -Anatomía: Compuestos por el pie peduncular ( o cruz cerebri), la sustancia negra y el tegmento. -Función Principal: Transmitir los haces de fibras nerviosas para el movimiento voluntario, la coordinación y la integración de las señales sensoriales y motoras  </vt:lpstr>
      <vt:lpstr>Componentes Anatómicos   . Pie Peduncular( Crus-cerebri) Es la columna de sustancia blanca en la parte anterior y ventral del mesencéfalo, que contiene los tractos de fibras descendentes     ( cortico fúgales) que originan en la corteza cerebral.</vt:lpstr>
      <vt:lpstr>.Sustancia Negra: Un núcleo grande situado detrás del pie peduncular, importante para el control motor.  . Tegmento Mesencefalico: La región posterior de los pedúnculos cerebrales , que contiene núcleos y vías importantes como el núcleo rojo y la formación reticular.</vt:lpstr>
      <vt:lpstr>Localización .Se encuentra en el mesencéfalo, la parte superior del tronco encefálico, entre el puente  y el diencefalo .Conecta los hemisferios cerebrales con el tronco encefálico. .Son estructuras pares y están separadas por la cisterna interpeduncular. .Emergen cerca del nervio oculomotor( tercer par craneal)    </vt:lpstr>
      <vt:lpstr>Función .Transmiten información motora descendente de la corteza cerebral a otras áreas cerebrales y a la medula espinal. .Transmite función sensorial ascendente. .Son fundamentales para la coordinación de movimientos, la regulación de los impulsos motores y la realización de actos reflejos, como los de los ojos. .La degeneración de la sustancia negra en los pedúnculos cerebrales esta asociada con la enfermedad de Parkinson.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Pedúnculos Cerebrales Son la porción anterior del mesencéfalo y conecta la corteza cerebral con el tronco encefálico y la medula espinal. -Anatomía: Compuestos por el pie peduncular ( o cruz cerebri), la sustancia negra y el tegmento. -Función Principal: T</dc:title>
  <dc:creator>PC - ZULMA</dc:creator>
  <cp:lastModifiedBy>PC - ZULMA</cp:lastModifiedBy>
  <cp:revision>7</cp:revision>
  <dcterms:created xsi:type="dcterms:W3CDTF">2025-10-28T16:38:23Z</dcterms:created>
  <dcterms:modified xsi:type="dcterms:W3CDTF">2025-10-28T17:57:28Z</dcterms:modified>
</cp:coreProperties>
</file>