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B5646-67BA-486A-A1BB-58573A50146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A52F8-2296-4E13-8869-BF53F7B0A2A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697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B5646-67BA-486A-A1BB-58573A50146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A52F8-2296-4E13-8869-BF53F7B0A2A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22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B5646-67BA-486A-A1BB-58573A50146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A52F8-2296-4E13-8869-BF53F7B0A2A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046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B5646-67BA-486A-A1BB-58573A50146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A52F8-2296-4E13-8869-BF53F7B0A2A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53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B5646-67BA-486A-A1BB-58573A50146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A52F8-2296-4E13-8869-BF53F7B0A2A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031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B5646-67BA-486A-A1BB-58573A50146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A52F8-2296-4E13-8869-BF53F7B0A2A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53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B5646-67BA-486A-A1BB-58573A50146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A52F8-2296-4E13-8869-BF53F7B0A2A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337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B5646-67BA-486A-A1BB-58573A50146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A52F8-2296-4E13-8869-BF53F7B0A2A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079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B5646-67BA-486A-A1BB-58573A50146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A52F8-2296-4E13-8869-BF53F7B0A2A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419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B5646-67BA-486A-A1BB-58573A50146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A52F8-2296-4E13-8869-BF53F7B0A2A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15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B5646-67BA-486A-A1BB-58573A50146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A52F8-2296-4E13-8869-BF53F7B0A2A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444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B5646-67BA-486A-A1BB-58573A50146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A52F8-2296-4E13-8869-BF53F7B0A2A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sz="80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DESCUENTO </a:t>
            </a:r>
            <a:r>
              <a:rPr lang="es-MX" dirty="0" smtClean="0"/>
              <a:t/>
            </a:r>
            <a:br>
              <a:rPr lang="es-MX" dirty="0" smtClean="0"/>
            </a:br>
            <a:endParaRPr lang="en-U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4100" y="2857500"/>
            <a:ext cx="4194412" cy="2201608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575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0" y="685801"/>
            <a:ext cx="11252200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404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00" y="990600"/>
            <a:ext cx="11303000" cy="532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889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00" y="482600"/>
            <a:ext cx="9855199" cy="593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5914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</TotalTime>
  <Words>1</Words>
  <Application>Microsoft Office PowerPoint</Application>
  <PresentationFormat>Panorámica</PresentationFormat>
  <Paragraphs>1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Tema de Office</vt:lpstr>
      <vt:lpstr>DESCUENTO  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DESCUENTO  </dc:title>
  <dc:creator>Usuario</dc:creator>
  <cp:lastModifiedBy>Usuario</cp:lastModifiedBy>
  <cp:revision>1</cp:revision>
  <dcterms:created xsi:type="dcterms:W3CDTF">2024-11-02T16:50:12Z</dcterms:created>
  <dcterms:modified xsi:type="dcterms:W3CDTF">2024-11-02T16:56:27Z</dcterms:modified>
</cp:coreProperties>
</file>