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6/6/2026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504411" cy="1518110"/>
          </a:xfrm>
        </p:spPr>
        <p:txBody>
          <a:bodyPr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INDICADORES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principales indicadores se dividen en varias categorías: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07066" y="7222434"/>
            <a:ext cx="10565663" cy="119269"/>
          </a:xfrm>
        </p:spPr>
        <p:txBody>
          <a:bodyPr>
            <a:noAutofit/>
          </a:bodyPr>
          <a:lstStyle/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03855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318052"/>
            <a:ext cx="8596668" cy="6539948"/>
          </a:xfrm>
        </p:spPr>
        <p:txBody>
          <a:bodyPr>
            <a:normAutofit/>
          </a:bodyPr>
          <a:lstStyle/>
          <a:p>
            <a:pPr algn="ctr"/>
            <a:r>
              <a:rPr lang="es-E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Dinámica del Crecimiento Poblacional:</a:t>
            </a:r>
            <a:br>
              <a:rPr lang="es-E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E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Tasa de Natalidad:</a:t>
            </a:r>
            <a:r>
              <a:rPr 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Numero de nacimientos por cada 1000 habitantes en un año.</a:t>
            </a:r>
            <a:br>
              <a:rPr 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.Tasa de Mortalidad: </a:t>
            </a:r>
            <a:r>
              <a:rPr 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Numero de defunciones por cada 1000 habitantes en un año.</a:t>
            </a:r>
            <a:br>
              <a:rPr 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.Crecimiento Vegetativo o Natural: </a:t>
            </a:r>
            <a:r>
              <a:rPr 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Diferencia entre los nacimientos y las defunciones de una población.</a:t>
            </a:r>
            <a:br>
              <a:rPr 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.Tasa de Migración Neta: </a:t>
            </a:r>
            <a:r>
              <a:rPr 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Balance entre las personas que llegan(inmigración) y las personas que se van (emigran) en un territorio.</a:t>
            </a:r>
            <a:br>
              <a:rPr 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996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75861"/>
            <a:ext cx="8596668" cy="4996069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2.Natalidad y Fecundidad:</a:t>
            </a:r>
            <a:b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.Tasa Global de Fecundidad(TGF):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Numero medio de hijos que una mujer tendría a lo largo de sus vida fértil( generalmente entre los 15 y 49 años).</a:t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.Edad Media a la Maternidad: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Promedio de edad a la que las mujeres tienen sus hijos.</a:t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508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13183" y="410818"/>
            <a:ext cx="8017565" cy="5208104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Mortalidad y Salud: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.Tasa de Mortalidad Infantil: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Numero de fallecimientos de niños menores de un año por cada 1000 nacidos vivos.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.Esperanza de Vida: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Cantidad de años que se espera que viva una persona al nacer, asumiendo que las tasas de mortalidad se mantengan constantes.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838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503582"/>
            <a:ext cx="8596668" cy="5738191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4.Estructura de la Población:</a:t>
            </a:r>
            <a:b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.Índice de Envejecimiento: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Relación porcentual entre la población de 65 años o mas y la población mas joven ( ejemplo menores de 15 años).</a:t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.Índice de Dependencia: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Mide la proporción de personas dependientes( menores de 15 años y mayores de 64 años) respecto a la población en edad de trabajar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70959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</TotalTime>
  <Words>23</Words>
  <Application>Microsoft Office PowerPoint</Application>
  <PresentationFormat>Panorámica</PresentationFormat>
  <Paragraphs>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Faceta</vt:lpstr>
      <vt:lpstr>INDICADORES Los principales indicadores se dividen en varias categorías:</vt:lpstr>
      <vt:lpstr>1. Dinámica del Crecimiento Poblacional:   . Tasa de Natalidad: Numero de nacimientos por cada 1000 habitantes en un año.  .Tasa de Mortalidad: Numero de defunciones por cada 1000 habitantes en un año.  .Crecimiento Vegetativo o Natural: Diferencia entre los nacimientos y las defunciones de una población.  .Tasa de Migración Neta: Balance entre las personas que llegan(inmigración) y las personas que se van (emigran) en un territorio. </vt:lpstr>
      <vt:lpstr>2.Natalidad y Fecundidad:  .Tasa Global de Fecundidad(TGF):Numero medio de hijos que una mujer tendría a lo largo de sus vida fértil( generalmente entre los 15 y 49 años).  .Edad Media a la Maternidad: Promedio de edad a la que las mujeres tienen sus hijos.  </vt:lpstr>
      <vt:lpstr>3. Mortalidad y Salud:  .Tasa de Mortalidad Infantil: Numero de fallecimientos de niños menores de un año por cada 1000 nacidos vivos.  .Esperanza de Vida: Cantidad de años que se espera que viva una persona al nacer, asumiendo que las tasas de mortalidad se mantengan constantes.</vt:lpstr>
      <vt:lpstr>4.Estructura de la Población:  .Índice de Envejecimiento: Relación porcentual entre la población de 65 años o mas y la población mas joven ( ejemplo menores de 15 años).  .Índice de Dependencia: Mide la proporción de personas dependientes( menores de 15 años y mayores de 64 años) respecto a la población en edad de trabajar.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INDICADORES Los principales indicadores se dividen en varias categorías:</dc:title>
  <dc:creator>PC - ZULMA</dc:creator>
  <cp:lastModifiedBy>PC - ZULMA</cp:lastModifiedBy>
  <cp:revision>5</cp:revision>
  <dcterms:created xsi:type="dcterms:W3CDTF">2026-06-07T00:52:25Z</dcterms:created>
  <dcterms:modified xsi:type="dcterms:W3CDTF">2026-06-07T01:28:32Z</dcterms:modified>
</cp:coreProperties>
</file>